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42FAFC-ED17-4F2E-9CD0-003E7A647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013" y="567727"/>
            <a:ext cx="8629337" cy="27481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8021E74-8AB6-49F3-B168-24C3BC288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542075"/>
            <a:ext cx="76187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C6EBAC-D68D-4D6A-AE5E-9DFAB943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CFCC04-0673-41F7-973A-F28D0396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FC1319-8AD6-463F-B317-B77BB1C4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38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D700A-5BF1-4500-B576-6A8275CC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54A96D3-4818-4018-811F-C12ECC67B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FA4A7D-38D5-4AF7-A2B5-41AB1425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9410CB-ADCC-4F7C-8278-21319743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E24405-81C0-412B-934D-D4E75CB5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19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1110E5F-771D-442F-B48E-A65A378B0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576585-3287-4FC5-9C31-1AB74C554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A4489E-F43B-4FAA-AE1A-204A20B7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52D417-D393-435D-9ADD-CA49506F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5A1C7E-834C-470F-B644-2AFBE0F0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4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881BC-2DCE-4FFC-93EF-83B2426D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41B8EB-5011-4FF7-BD81-226482795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A59900-E9A4-49EA-A382-2A2F509A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C65D55-7D5C-489E-920F-AF23DD32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FDD5ED-966B-44BC-BE33-0A4B68A9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4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E5E66E-B468-4E05-89D4-5F5DCD90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405593"/>
            <a:ext cx="9023974" cy="32669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EC2EC0A-DACD-4D17-8200-971BF1DE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884" y="3869928"/>
            <a:ext cx="852929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7D5305-FDDD-454F-B9D5-5ADB8442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11D74-8C47-42E8-ABC9-871F211D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208E59-3CFA-488F-B5FE-DFA9FCE5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79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071EDA-4623-47DC-B4EA-7973D8E1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2A8431-DE10-4A19-9C1C-5A2CE1F69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15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2F1A18-708B-48CE-A59E-414B20A85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15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7B3C41-F952-4DA2-B0C1-F3AED906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2982C-79C6-4091-8FE3-2DF1F4EB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CFD542F-3311-449F-B429-EA27B9F2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297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BFA9C1-0F10-46B9-922A-8A4B6034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08B869-0E77-442C-9EDC-80F24E57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7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5E89BF-1651-412C-9897-E317CC27B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74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7814228-CE25-4224-AFFF-6F372A7D4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21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07F5AD6-A9C3-43D9-AE2A-ABBB57686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216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C3FD5B1-3664-472A-9DF7-9E48FFC6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94B859B-4E43-4F94-AAD9-A606F7F6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2F138E6-E435-4308-A2BA-1B241996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26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1CC0DF-E5F5-410A-BC61-3AA60437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92E081-DE81-4144-90AF-F3EA8197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DA1992B-0783-44FB-A583-9399EF62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6D5FF4-AF2F-4BAE-B8B5-54EA01E7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14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91A21EA-B2F0-4B93-9A05-B5F73AD2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2C292C-9741-43CB-9028-02ACF9C5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D9AF810-B423-4BF8-B975-9F2D77AB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87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C0F6E7-AC29-493B-AB73-592C6A11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501011-C365-482E-B38B-66AE64F6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FF44BFA-BC40-4FB1-A800-B703A4CAC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D83CD6-41C0-4B53-9EA1-D70153F1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A57598-7A9A-4497-BF6E-B6BDE018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6764882-F97A-47B6-92D9-F9D5A3F4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46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3E801C-30F0-4F19-BDEC-AEBF3330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24990CF-D3A2-4C3B-8F56-2554D5CA9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58E9B9-FB1F-4FFD-B64A-64F6D8330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14FB49-6431-46CD-B637-5750EA76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757C8C-B6E8-4E4A-A9FD-F3DE81F1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2ED15F-9184-4E7B-9479-961706D4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121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06FA49-2841-458D-B29C-F23EA8F5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5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dkEdge">
              <a:bevelT h="25400" prst="softRound"/>
              <a:contourClr>
                <a:schemeClr val="accent2">
                  <a:lumMod val="75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6B91B4-69D3-4B22-BF09-F06BDDAB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15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3A7492-927E-4BE4-992C-A5BC58BCE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16C7-1E2B-4768-92AA-FB75955D42F9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E4CE81-17FA-4F9E-8C9B-AD6F5F531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733D2B-FFFF-4119-9A64-F2707D707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6607C-460E-41DB-BF50-FDCC90CAF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2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86E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BF1494-5306-41C2-94EA-FC842728F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Порядок проведения ГИА-9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FFE65F-F956-481E-90DD-A23626835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000" dirty="0" smtClean="0">
                <a:latin typeface="Arial Black" pitchFamily="34" charset="0"/>
              </a:rPr>
              <a:t>Родительское собрание</a:t>
            </a:r>
          </a:p>
          <a:p>
            <a:pPr algn="r"/>
            <a:r>
              <a:rPr lang="ru-RU" sz="3000" dirty="0" smtClean="0">
                <a:latin typeface="Arial Black" pitchFamily="34" charset="0"/>
              </a:rPr>
              <a:t> в 9 классе</a:t>
            </a:r>
          </a:p>
          <a:p>
            <a:pPr algn="r"/>
            <a:r>
              <a:rPr lang="ru-RU" sz="3000" dirty="0" smtClean="0">
                <a:latin typeface="Arial Black" pitchFamily="34" charset="0"/>
              </a:rPr>
              <a:t>МКОУ ООШ №34</a:t>
            </a:r>
            <a:endParaRPr lang="ru-RU" sz="3000" dirty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61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ФИПИ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Решу ОГЭ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Распечатай и реши </a:t>
            </a:r>
          </a:p>
          <a:p>
            <a:pPr fontAlgn="t">
              <a:buFontTx/>
              <a:buChar char="•"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По уши в ОГЭ</a:t>
            </a:r>
          </a:p>
          <a:p>
            <a:pPr fontAlgn="t">
              <a:buFontTx/>
              <a:buChar char="•"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Капканы ГИА</a:t>
            </a:r>
          </a:p>
          <a:p>
            <a:pPr>
              <a:buFontTx/>
              <a:buChar char="•"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Могу писать (русский язык)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A76AAB2-D1A6-47E3-84F6-0C947EC5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5300" b="1" dirty="0" smtClean="0"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6CC845-907D-4ABE-98C8-51E750208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ОГЭ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 - ГВЭ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04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BF5CBC-979E-4E4E-9D65-FB6D16FB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 2024 году количество сдаваемых экзаменов четыре: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9070C7-663B-4FF0-9859-032C7E4313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300" b="1" kern="0" dirty="0" smtClean="0">
                <a:latin typeface="Times New Roman" pitchFamily="18" charset="0"/>
                <a:cs typeface="Times New Roman" pitchFamily="18" charset="0"/>
              </a:rPr>
              <a:t>Обязательные предметы: </a:t>
            </a:r>
          </a:p>
          <a:p>
            <a:pPr algn="ctr"/>
            <a:r>
              <a:rPr lang="ru-RU" sz="4300" kern="0" dirty="0" smtClean="0">
                <a:latin typeface="Times New Roman" pitchFamily="18" charset="0"/>
                <a:cs typeface="Times New Roman" pitchFamily="18" charset="0"/>
              </a:rPr>
              <a:t>русский язык,</a:t>
            </a:r>
          </a:p>
          <a:p>
            <a:pPr algn="ctr"/>
            <a:r>
              <a:rPr lang="ru-RU" sz="4300" kern="0" dirty="0" smtClean="0">
                <a:latin typeface="Times New Roman" pitchFamily="18" charset="0"/>
                <a:cs typeface="Times New Roman" pitchFamily="18" charset="0"/>
              </a:rPr>
              <a:t>математика;</a:t>
            </a:r>
            <a:endParaRPr lang="ru-RU" sz="59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Calibri" pitchFamily="34" charset="0"/>
              </a:rPr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Два предмета по выбору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физика,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химия,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биология,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история,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география,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информатика и ИКТ,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иностранные языки,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обществознание, </a:t>
            </a:r>
          </a:p>
          <a:p>
            <a:pPr algn="ctr">
              <a:spcBef>
                <a:spcPts val="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литература.</a:t>
            </a:r>
          </a:p>
        </p:txBody>
      </p:sp>
    </p:spTree>
    <p:extLst>
      <p:ext uri="{BB962C8B-B14F-4D97-AF65-F5344CB8AC3E}">
        <p14:creationId xmlns="" xmlns:p14="http://schemas.microsoft.com/office/powerpoint/2010/main" val="19279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порядке проведения ГИА-9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ГИА допускаются обучающиеся: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имеющие годовые отметки по всем учебным предметам учебного плана за 9 класс не ниже удовлетворительных и в полном объёме выполнившие учебный план (или индивидуальный учебный план);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имеющие результат «зачёт» за итоговое собеседование по русскому языку;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имеющие положительный результат за индивидуальный проект.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Сроки: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Вторая среда февраля 2024 года (14.02.2024);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Резерв – вторая рабочая среда марта (13.03.24), третий понедельник апреля (15.04.2024)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Продолжительность: 15 мин – для каждого участника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НЕУДОВЛЕТВОРИТЕЛЬНЫЙ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 smtClean="0"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 предметам, то он может пересдать эти экзамены в этом же году. Сделать это можно в </a:t>
            </a:r>
            <a:r>
              <a:rPr lang="ru-RU" altLang="ru-RU" dirty="0" smtClean="0">
                <a:latin typeface="Times New Roman" pitchFamily="18" charset="0"/>
                <a:hlinkClick r:id="rId2"/>
              </a:rPr>
              <a:t>резервные дни</a:t>
            </a:r>
            <a:r>
              <a:rPr lang="ru-RU" altLang="ru-RU" dirty="0" smtClean="0">
                <a:latin typeface="Times New Roman" pitchFamily="18" charset="0"/>
              </a:rPr>
              <a:t> в текущем году, которые устанавливаются </a:t>
            </a:r>
            <a:r>
              <a:rPr lang="ru-RU" altLang="ru-RU" dirty="0" smtClean="0">
                <a:latin typeface="Times New Roman" pitchFamily="18" charset="0"/>
                <a:hlinkClick r:id="rId3"/>
              </a:rPr>
              <a:t>приказом</a:t>
            </a:r>
            <a:r>
              <a:rPr lang="ru-RU" altLang="ru-RU" dirty="0" smtClean="0"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pPr algn="just"/>
            <a:r>
              <a:rPr lang="ru-RU" altLang="ru-RU" sz="3200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по трём предметам, он сможет пересдать ОГЭ в  сентябре. </a:t>
            </a:r>
          </a:p>
          <a:p>
            <a:pPr algn="just"/>
            <a:r>
              <a:rPr lang="ru-RU" altLang="ru-RU" sz="3200" dirty="0" smtClean="0">
                <a:latin typeface="Times New Roman" pitchFamily="18" charset="0"/>
              </a:rPr>
              <a:t>Если он не пересдал в </a:t>
            </a:r>
            <a:r>
              <a:rPr lang="ru-RU" altLang="ru-RU" sz="3200" dirty="0" smtClean="0">
                <a:latin typeface="Times New Roman" pitchFamily="18" charset="0"/>
              </a:rPr>
              <a:t>сентябре, то остаётся </a:t>
            </a:r>
            <a:r>
              <a:rPr lang="ru-RU" altLang="ru-RU" sz="3200" dirty="0" smtClean="0">
                <a:latin typeface="Times New Roman" pitchFamily="18" charset="0"/>
              </a:rPr>
              <a:t>на повторный год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порядке проведения ГИА-9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Пункт 82 Порядка: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Участники экзаменов, не прошедшие ГИА, вправе изменить учебные предметы по выбору для повторного прохождения ГИА в следующем году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7240" y="191657"/>
            <a:ext cx="10533888" cy="64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dirty="0" smtClean="0"/>
              <a:t>Результаты  рассмотрения апелляции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alt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alt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alt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дел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93C0B025-FB09-4367-AD00-6E65C442DE82}" vid="{AD69F057-2B99-4F20-A201-CBC0B5798C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адел 1</Template>
  <TotalTime>65</TotalTime>
  <Words>274</Words>
  <Application>Microsoft Office PowerPoint</Application>
  <PresentationFormat>Произвольный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адел 1</vt:lpstr>
      <vt:lpstr>Порядок проведения ГИА-9</vt:lpstr>
      <vt:lpstr>Формы проведения государственной итоговой аттестации </vt:lpstr>
      <vt:lpstr>В 2024 году количество сдаваемых экзаменов четыре:</vt:lpstr>
      <vt:lpstr>О порядке проведения ГИА-9</vt:lpstr>
      <vt:lpstr>Итоговое собеседование по русскому языку</vt:lpstr>
      <vt:lpstr>НЕУДОВЛЕТВОРИТЕЛЬНЫЙ РЕЗУЛЬТАТ</vt:lpstr>
      <vt:lpstr>О порядке проведения ГИА-9</vt:lpstr>
      <vt:lpstr>Слайд 8</vt:lpstr>
      <vt:lpstr>Результаты  рассмотрения апелляции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 </dc:title>
  <dc:creator>Эрика</dc:creator>
  <cp:lastModifiedBy>Администратор</cp:lastModifiedBy>
  <cp:revision>6</cp:revision>
  <dcterms:created xsi:type="dcterms:W3CDTF">2021-09-08T00:42:33Z</dcterms:created>
  <dcterms:modified xsi:type="dcterms:W3CDTF">2023-10-11T04:29:00Z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97131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