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9">
  <p:sldMasterIdLst>
    <p:sldMasterId id="2147483782" r:id="rId1"/>
  </p:sldMasterIdLst>
  <p:notesMasterIdLst>
    <p:notesMasterId r:id="rId13"/>
  </p:notesMasterIdLst>
  <p:sldIdLst>
    <p:sldId id="437" r:id="rId2"/>
    <p:sldId id="632" r:id="rId3"/>
    <p:sldId id="261" r:id="rId4"/>
    <p:sldId id="257" r:id="rId5"/>
    <p:sldId id="260" r:id="rId6"/>
    <p:sldId id="270" r:id="rId7"/>
    <p:sldId id="634" r:id="rId8"/>
    <p:sldId id="262" r:id="rId9"/>
    <p:sldId id="635" r:id="rId10"/>
    <p:sldId id="643" r:id="rId11"/>
    <p:sldId id="644" r:id="rId12"/>
  </p:sldIdLst>
  <p:sldSz cx="9144000" cy="6858000" type="screen4x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F01E52AE-152F-40A5-BAD4-CD6D8F842A88}">
          <p14:sldIdLst>
            <p14:sldId id="437"/>
            <p14:sldId id="632"/>
            <p14:sldId id="261"/>
            <p14:sldId id="257"/>
            <p14:sldId id="260"/>
            <p14:sldId id="270"/>
            <p14:sldId id="634"/>
            <p14:sldId id="262"/>
            <p14:sldId id="635"/>
            <p14:sldId id="643"/>
            <p14:sldId id="644"/>
          </p14:sldIdLst>
        </p14:section>
        <p14:section name="Раздел без заголовка" id="{D5060B57-0F45-4CF4-989F-6B2CA5F1373B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2496"/>
    <a:srgbClr val="00339A"/>
    <a:srgbClr val="FFCCCC"/>
    <a:srgbClr val="FDFEC2"/>
    <a:srgbClr val="F8AF56"/>
    <a:srgbClr val="0066FF"/>
    <a:srgbClr val="357B3A"/>
    <a:srgbClr val="CCFF99"/>
    <a:srgbClr val="99FFCC"/>
    <a:srgbClr val="FFFFE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807" autoAdjust="0"/>
    <p:restoredTop sz="94291" autoAdjust="0"/>
  </p:normalViewPr>
  <p:slideViewPr>
    <p:cSldViewPr>
      <p:cViewPr varScale="1">
        <p:scale>
          <a:sx n="72" d="100"/>
          <a:sy n="72" d="100"/>
        </p:scale>
        <p:origin x="1356" y="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4_2#1">
  <dgm:title val=""/>
  <dgm:desc val=""/>
  <dgm:catLst>
    <dgm:cat type="accent4" pri="11200"/>
  </dgm:catLst>
  <dgm:styleLbl name="align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asst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ln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vennNode1">
    <dgm:fillClrLst meth="repeat"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6A4E422-76E8-4F4F-9C1E-681F1B4C7491}" type="doc">
      <dgm:prSet loTypeId="urn:microsoft.com/office/officeart/2008/layout/HorizontalMultiLevelHierarchy#1" loCatId="hierarchy" qsTypeId="urn:microsoft.com/office/officeart/2005/8/quickstyle/simple3" qsCatId="simple" csTypeId="urn:microsoft.com/office/officeart/2005/8/colors/accent4_2#1" csCatId="accent4" phldr="1"/>
      <dgm:spPr/>
      <dgm:t>
        <a:bodyPr/>
        <a:lstStyle/>
        <a:p>
          <a:endParaRPr lang="ru-RU"/>
        </a:p>
      </dgm:t>
    </dgm:pt>
    <dgm:pt modelId="{157F0CAD-C022-456B-9E1B-5A07E2D8BE37}">
      <dgm:prSet phldrT="[Текст]" custT="1"/>
      <dgm:spPr/>
      <dgm:t>
        <a:bodyPr/>
        <a:lstStyle/>
        <a:p>
          <a:r>
            <a:rPr lang="ru-RU" sz="2400" b="1"/>
            <a:t>Экзамены по выбору</a:t>
          </a:r>
          <a:endParaRPr lang="ru-RU" sz="2400" b="1" dirty="0"/>
        </a:p>
      </dgm:t>
    </dgm:pt>
    <dgm:pt modelId="{BC6143CD-BD42-403C-9D5B-AAD083851D3F}" type="parTrans" cxnId="{0B89B53E-CA5A-4F5B-AD1C-A875643038DD}">
      <dgm:prSet/>
      <dgm:spPr/>
      <dgm:t>
        <a:bodyPr/>
        <a:lstStyle/>
        <a:p>
          <a:endParaRPr lang="ru-RU"/>
        </a:p>
      </dgm:t>
    </dgm:pt>
    <dgm:pt modelId="{B9C4C896-5949-4A31-9FF8-D9A3D179C687}" type="sibTrans" cxnId="{0B89B53E-CA5A-4F5B-AD1C-A875643038DD}">
      <dgm:prSet/>
      <dgm:spPr/>
      <dgm:t>
        <a:bodyPr/>
        <a:lstStyle/>
        <a:p>
          <a:endParaRPr lang="ru-RU"/>
        </a:p>
      </dgm:t>
    </dgm:pt>
    <dgm:pt modelId="{E903321F-39D0-4B18-8E25-381B715B9970}">
      <dgm:prSet phldrT="[Текст]" custT="1"/>
      <dgm:spPr/>
      <dgm:t>
        <a:bodyPr/>
        <a:lstStyle/>
        <a:p>
          <a:r>
            <a:rPr lang="ru-RU" sz="2400" b="1" dirty="0"/>
            <a:t>Литература</a:t>
          </a:r>
        </a:p>
      </dgm:t>
    </dgm:pt>
    <dgm:pt modelId="{0FE1689E-31DB-4630-9BF0-2E600C70789A}" type="parTrans" cxnId="{10D69F29-12C4-4E24-8EE7-1E1B59C278A3}">
      <dgm:prSet/>
      <dgm:spPr/>
      <dgm:t>
        <a:bodyPr/>
        <a:lstStyle/>
        <a:p>
          <a:endParaRPr lang="ru-RU"/>
        </a:p>
      </dgm:t>
    </dgm:pt>
    <dgm:pt modelId="{F1A4B28D-AC69-4EF5-8B80-F210F27DC78B}" type="sibTrans" cxnId="{10D69F29-12C4-4E24-8EE7-1E1B59C278A3}">
      <dgm:prSet/>
      <dgm:spPr/>
      <dgm:t>
        <a:bodyPr/>
        <a:lstStyle/>
        <a:p>
          <a:endParaRPr lang="ru-RU"/>
        </a:p>
      </dgm:t>
    </dgm:pt>
    <dgm:pt modelId="{8E14551D-AF30-49C5-9AE2-5868785B91D1}">
      <dgm:prSet phldrT="[Текст]" custT="1"/>
      <dgm:spPr/>
      <dgm:t>
        <a:bodyPr/>
        <a:lstStyle/>
        <a:p>
          <a:r>
            <a:rPr lang="ru-RU" sz="2400" b="1" dirty="0"/>
            <a:t>География</a:t>
          </a:r>
        </a:p>
      </dgm:t>
    </dgm:pt>
    <dgm:pt modelId="{CFC9503C-82B1-4DB0-B2EA-4FA693D930E7}" type="parTrans" cxnId="{48B0E7C2-E962-44B6-8ABD-38710E48E009}">
      <dgm:prSet/>
      <dgm:spPr/>
      <dgm:t>
        <a:bodyPr/>
        <a:lstStyle/>
        <a:p>
          <a:endParaRPr lang="ru-RU"/>
        </a:p>
      </dgm:t>
    </dgm:pt>
    <dgm:pt modelId="{9EA6DE13-A4D6-4A9E-BF78-DF29F64B9542}" type="sibTrans" cxnId="{48B0E7C2-E962-44B6-8ABD-38710E48E009}">
      <dgm:prSet/>
      <dgm:spPr/>
      <dgm:t>
        <a:bodyPr/>
        <a:lstStyle/>
        <a:p>
          <a:endParaRPr lang="ru-RU"/>
        </a:p>
      </dgm:t>
    </dgm:pt>
    <dgm:pt modelId="{1DA29EE9-BB40-415D-8C65-E04E3FD14098}">
      <dgm:prSet phldrT="[Текст]" custT="1"/>
      <dgm:spPr/>
      <dgm:t>
        <a:bodyPr/>
        <a:lstStyle/>
        <a:p>
          <a:r>
            <a:rPr lang="ru-RU" sz="2400" b="1" dirty="0"/>
            <a:t>Физика</a:t>
          </a:r>
        </a:p>
      </dgm:t>
    </dgm:pt>
    <dgm:pt modelId="{33F5B6FF-8307-415B-BFCC-CBBAA304B51E}" type="parTrans" cxnId="{5AF4BC0B-4939-4AF3-B2F8-EC30ED50213E}">
      <dgm:prSet/>
      <dgm:spPr/>
      <dgm:t>
        <a:bodyPr/>
        <a:lstStyle/>
        <a:p>
          <a:endParaRPr lang="ru-RU"/>
        </a:p>
      </dgm:t>
    </dgm:pt>
    <dgm:pt modelId="{7295DCD0-CF0C-4E72-BAB5-B1E6B83A8F96}" type="sibTrans" cxnId="{5AF4BC0B-4939-4AF3-B2F8-EC30ED50213E}">
      <dgm:prSet/>
      <dgm:spPr/>
      <dgm:t>
        <a:bodyPr/>
        <a:lstStyle/>
        <a:p>
          <a:endParaRPr lang="ru-RU"/>
        </a:p>
      </dgm:t>
    </dgm:pt>
    <dgm:pt modelId="{63892088-0173-494E-B2E2-6C9684ACAFB0}">
      <dgm:prSet custT="1"/>
      <dgm:spPr/>
      <dgm:t>
        <a:bodyPr/>
        <a:lstStyle/>
        <a:p>
          <a:r>
            <a:rPr lang="ru-RU" sz="2400" b="1" dirty="0"/>
            <a:t>Химия</a:t>
          </a:r>
        </a:p>
      </dgm:t>
    </dgm:pt>
    <dgm:pt modelId="{BF4E8C9A-B618-473F-AF63-288D19142CF1}" type="parTrans" cxnId="{1575FEFB-58D2-4F4C-BE4F-C7A96308C64B}">
      <dgm:prSet/>
      <dgm:spPr/>
      <dgm:t>
        <a:bodyPr/>
        <a:lstStyle/>
        <a:p>
          <a:endParaRPr lang="ru-RU"/>
        </a:p>
      </dgm:t>
    </dgm:pt>
    <dgm:pt modelId="{3E6540CF-8A67-4CD2-8237-BBE35BDC10D5}" type="sibTrans" cxnId="{1575FEFB-58D2-4F4C-BE4F-C7A96308C64B}">
      <dgm:prSet/>
      <dgm:spPr/>
      <dgm:t>
        <a:bodyPr/>
        <a:lstStyle/>
        <a:p>
          <a:endParaRPr lang="ru-RU"/>
        </a:p>
      </dgm:t>
    </dgm:pt>
    <dgm:pt modelId="{2A4E2E22-5AE0-4BB4-8336-2E03011FA309}">
      <dgm:prSet custT="1"/>
      <dgm:spPr/>
      <dgm:t>
        <a:bodyPr/>
        <a:lstStyle/>
        <a:p>
          <a:r>
            <a:rPr lang="ru-RU" sz="2400" b="1" dirty="0"/>
            <a:t>Биология</a:t>
          </a:r>
        </a:p>
      </dgm:t>
    </dgm:pt>
    <dgm:pt modelId="{EF6DDE06-666B-4EAC-BE2F-7257127DC230}" type="parTrans" cxnId="{F47A1AB2-06F5-4485-8B34-5E0B89F38A23}">
      <dgm:prSet/>
      <dgm:spPr/>
      <dgm:t>
        <a:bodyPr/>
        <a:lstStyle/>
        <a:p>
          <a:endParaRPr lang="ru-RU"/>
        </a:p>
      </dgm:t>
    </dgm:pt>
    <dgm:pt modelId="{9C99F410-342F-49A3-ACC7-85F53C9F1BEF}" type="sibTrans" cxnId="{F47A1AB2-06F5-4485-8B34-5E0B89F38A23}">
      <dgm:prSet/>
      <dgm:spPr/>
      <dgm:t>
        <a:bodyPr/>
        <a:lstStyle/>
        <a:p>
          <a:endParaRPr lang="ru-RU"/>
        </a:p>
      </dgm:t>
    </dgm:pt>
    <dgm:pt modelId="{87E05257-AC71-4309-9A02-C546D42FF0C1}">
      <dgm:prSet custT="1"/>
      <dgm:spPr/>
      <dgm:t>
        <a:bodyPr/>
        <a:lstStyle/>
        <a:p>
          <a:r>
            <a:rPr lang="ru-RU" sz="2400" b="1" dirty="0"/>
            <a:t>Обществознание</a:t>
          </a:r>
        </a:p>
      </dgm:t>
    </dgm:pt>
    <dgm:pt modelId="{DB361064-3F86-41FB-A910-797384323BA2}" type="parTrans" cxnId="{94110812-D939-4200-A0E9-5DF5AA1232CA}">
      <dgm:prSet/>
      <dgm:spPr/>
      <dgm:t>
        <a:bodyPr/>
        <a:lstStyle/>
        <a:p>
          <a:endParaRPr lang="ru-RU"/>
        </a:p>
      </dgm:t>
    </dgm:pt>
    <dgm:pt modelId="{579AF0E4-3DD7-4E1B-9825-3BA1FDF82330}" type="sibTrans" cxnId="{94110812-D939-4200-A0E9-5DF5AA1232CA}">
      <dgm:prSet/>
      <dgm:spPr/>
      <dgm:t>
        <a:bodyPr/>
        <a:lstStyle/>
        <a:p>
          <a:endParaRPr lang="ru-RU"/>
        </a:p>
      </dgm:t>
    </dgm:pt>
    <dgm:pt modelId="{3CE166DF-65CE-4FFD-85AC-AF42AFF992A7}">
      <dgm:prSet custT="1"/>
      <dgm:spPr/>
      <dgm:t>
        <a:bodyPr/>
        <a:lstStyle/>
        <a:p>
          <a:r>
            <a:rPr lang="ru-RU" sz="2400" b="1" dirty="0"/>
            <a:t>Информатика</a:t>
          </a:r>
        </a:p>
      </dgm:t>
    </dgm:pt>
    <dgm:pt modelId="{C7F81043-E896-43CE-9478-72E3B890A084}" type="parTrans" cxnId="{120BEF3D-F3CF-489D-9EFB-D820B0B3C335}">
      <dgm:prSet/>
      <dgm:spPr/>
      <dgm:t>
        <a:bodyPr/>
        <a:lstStyle/>
        <a:p>
          <a:endParaRPr lang="ru-RU"/>
        </a:p>
      </dgm:t>
    </dgm:pt>
    <dgm:pt modelId="{477580FE-A8D1-493A-9075-6AAD6734AB06}" type="sibTrans" cxnId="{120BEF3D-F3CF-489D-9EFB-D820B0B3C335}">
      <dgm:prSet/>
      <dgm:spPr/>
      <dgm:t>
        <a:bodyPr/>
        <a:lstStyle/>
        <a:p>
          <a:endParaRPr lang="ru-RU"/>
        </a:p>
      </dgm:t>
    </dgm:pt>
    <dgm:pt modelId="{7ED0F5CD-DB76-4D6C-9645-378B6BB136CC}">
      <dgm:prSet custT="1"/>
      <dgm:spPr/>
      <dgm:t>
        <a:bodyPr/>
        <a:lstStyle/>
        <a:p>
          <a:r>
            <a:rPr lang="ru-RU" sz="2400" b="1" dirty="0"/>
            <a:t>Иностранный язык</a:t>
          </a:r>
        </a:p>
      </dgm:t>
    </dgm:pt>
    <dgm:pt modelId="{E534B2E4-0DCC-4AC4-9DCE-A41BC79135A5}" type="parTrans" cxnId="{3B7EA852-1046-449C-90AB-649C92C2A653}">
      <dgm:prSet/>
      <dgm:spPr/>
      <dgm:t>
        <a:bodyPr/>
        <a:lstStyle/>
        <a:p>
          <a:endParaRPr lang="ru-RU"/>
        </a:p>
      </dgm:t>
    </dgm:pt>
    <dgm:pt modelId="{01A993A6-4FAE-4B84-B572-6E49B1EB99BF}" type="sibTrans" cxnId="{3B7EA852-1046-449C-90AB-649C92C2A653}">
      <dgm:prSet/>
      <dgm:spPr/>
      <dgm:t>
        <a:bodyPr/>
        <a:lstStyle/>
        <a:p>
          <a:endParaRPr lang="ru-RU"/>
        </a:p>
      </dgm:t>
    </dgm:pt>
    <dgm:pt modelId="{3D3C3821-D2EB-4DF6-A682-B450D5335647}">
      <dgm:prSet custT="1"/>
      <dgm:spPr/>
      <dgm:t>
        <a:bodyPr/>
        <a:lstStyle/>
        <a:p>
          <a:r>
            <a:rPr lang="ru-RU" sz="2400" b="1" dirty="0"/>
            <a:t>История</a:t>
          </a:r>
        </a:p>
      </dgm:t>
    </dgm:pt>
    <dgm:pt modelId="{BF0D85F7-541F-4DAA-B38F-FFC2CF3887EA}" type="parTrans" cxnId="{036B206B-A2E2-4C83-A544-B2FA2705DBD7}">
      <dgm:prSet/>
      <dgm:spPr/>
      <dgm:t>
        <a:bodyPr/>
        <a:lstStyle/>
        <a:p>
          <a:endParaRPr lang="ru-RU"/>
        </a:p>
      </dgm:t>
    </dgm:pt>
    <dgm:pt modelId="{686083E0-5672-4661-A4D5-ABBC4A445C81}" type="sibTrans" cxnId="{036B206B-A2E2-4C83-A544-B2FA2705DBD7}">
      <dgm:prSet/>
      <dgm:spPr/>
      <dgm:t>
        <a:bodyPr/>
        <a:lstStyle/>
        <a:p>
          <a:endParaRPr lang="ru-RU"/>
        </a:p>
      </dgm:t>
    </dgm:pt>
    <dgm:pt modelId="{6111D118-9E36-4ED3-B8FC-5222A5C1B883}" type="pres">
      <dgm:prSet presAssocID="{86A4E422-76E8-4F4F-9C1E-681F1B4C7491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CC3A2957-188A-4971-8F9A-BDFBBBD46987}" type="pres">
      <dgm:prSet presAssocID="{157F0CAD-C022-456B-9E1B-5A07E2D8BE37}" presName="root1" presStyleCnt="0"/>
      <dgm:spPr/>
    </dgm:pt>
    <dgm:pt modelId="{60260E37-C6EB-4583-94E1-1F75E1809A43}" type="pres">
      <dgm:prSet presAssocID="{157F0CAD-C022-456B-9E1B-5A07E2D8BE37}" presName="LevelOneTextNode" presStyleLbl="node0" presStyleIdx="0" presStyleCnt="1" custScaleX="252924" custScaleY="159082" custLinFactX="-100000" custLinFactNeighborX="-160494" custLinFactNeighborY="-9929">
        <dgm:presLayoutVars>
          <dgm:chPref val="3"/>
        </dgm:presLayoutVars>
      </dgm:prSet>
      <dgm:spPr/>
    </dgm:pt>
    <dgm:pt modelId="{34A16613-C5C7-4282-961C-7AED5018D5B3}" type="pres">
      <dgm:prSet presAssocID="{157F0CAD-C022-456B-9E1B-5A07E2D8BE37}" presName="level2hierChild" presStyleCnt="0"/>
      <dgm:spPr/>
    </dgm:pt>
    <dgm:pt modelId="{F6C527FC-7E0E-4910-8B93-4C854C0102A8}" type="pres">
      <dgm:prSet presAssocID="{0FE1689E-31DB-4630-9BF0-2E600C70789A}" presName="conn2-1" presStyleLbl="parChTrans1D2" presStyleIdx="0" presStyleCnt="9"/>
      <dgm:spPr/>
    </dgm:pt>
    <dgm:pt modelId="{1E329FC5-1F2F-43CC-B5AB-8D4E010BFFEC}" type="pres">
      <dgm:prSet presAssocID="{0FE1689E-31DB-4630-9BF0-2E600C70789A}" presName="connTx" presStyleLbl="parChTrans1D2" presStyleIdx="0" presStyleCnt="9"/>
      <dgm:spPr/>
    </dgm:pt>
    <dgm:pt modelId="{E95E8072-2BB6-4598-9930-741A8F6AE7F7}" type="pres">
      <dgm:prSet presAssocID="{E903321F-39D0-4B18-8E25-381B715B9970}" presName="root2" presStyleCnt="0"/>
      <dgm:spPr/>
    </dgm:pt>
    <dgm:pt modelId="{97CE5132-77A5-4BD9-90B2-C29F6FCDD11C}" type="pres">
      <dgm:prSet presAssocID="{E903321F-39D0-4B18-8E25-381B715B9970}" presName="LevelTwoTextNode" presStyleLbl="node2" presStyleIdx="0" presStyleCnt="9" custScaleX="314700">
        <dgm:presLayoutVars>
          <dgm:chPref val="3"/>
        </dgm:presLayoutVars>
      </dgm:prSet>
      <dgm:spPr/>
    </dgm:pt>
    <dgm:pt modelId="{4DA3539B-487A-4293-878D-148F30E1272D}" type="pres">
      <dgm:prSet presAssocID="{E903321F-39D0-4B18-8E25-381B715B9970}" presName="level3hierChild" presStyleCnt="0"/>
      <dgm:spPr/>
    </dgm:pt>
    <dgm:pt modelId="{EF90FB8B-0973-46E8-B466-E82A17EB87CC}" type="pres">
      <dgm:prSet presAssocID="{CFC9503C-82B1-4DB0-B2EA-4FA693D930E7}" presName="conn2-1" presStyleLbl="parChTrans1D2" presStyleIdx="1" presStyleCnt="9"/>
      <dgm:spPr/>
    </dgm:pt>
    <dgm:pt modelId="{A1DC903E-C896-44B1-89FF-CE03537CFA43}" type="pres">
      <dgm:prSet presAssocID="{CFC9503C-82B1-4DB0-B2EA-4FA693D930E7}" presName="connTx" presStyleLbl="parChTrans1D2" presStyleIdx="1" presStyleCnt="9"/>
      <dgm:spPr/>
    </dgm:pt>
    <dgm:pt modelId="{FA7A2755-A604-496B-B2AC-F8D973ECD064}" type="pres">
      <dgm:prSet presAssocID="{8E14551D-AF30-49C5-9AE2-5868785B91D1}" presName="root2" presStyleCnt="0"/>
      <dgm:spPr/>
    </dgm:pt>
    <dgm:pt modelId="{89E76E04-2502-44F2-A66D-9630FAB8EACA}" type="pres">
      <dgm:prSet presAssocID="{8E14551D-AF30-49C5-9AE2-5868785B91D1}" presName="LevelTwoTextNode" presStyleLbl="node2" presStyleIdx="1" presStyleCnt="9" custScaleX="314699">
        <dgm:presLayoutVars>
          <dgm:chPref val="3"/>
        </dgm:presLayoutVars>
      </dgm:prSet>
      <dgm:spPr/>
    </dgm:pt>
    <dgm:pt modelId="{050559C6-44D8-41E4-A7B0-1E09F5270A6F}" type="pres">
      <dgm:prSet presAssocID="{8E14551D-AF30-49C5-9AE2-5868785B91D1}" presName="level3hierChild" presStyleCnt="0"/>
      <dgm:spPr/>
    </dgm:pt>
    <dgm:pt modelId="{EE36EBED-59E4-48BB-9639-8897AEA121E8}" type="pres">
      <dgm:prSet presAssocID="{C7F81043-E896-43CE-9478-72E3B890A084}" presName="conn2-1" presStyleLbl="parChTrans1D2" presStyleIdx="2" presStyleCnt="9"/>
      <dgm:spPr/>
    </dgm:pt>
    <dgm:pt modelId="{C8C67003-3A8C-4349-AEFE-9BA23BDF0ECD}" type="pres">
      <dgm:prSet presAssocID="{C7F81043-E896-43CE-9478-72E3B890A084}" presName="connTx" presStyleLbl="parChTrans1D2" presStyleIdx="2" presStyleCnt="9"/>
      <dgm:spPr/>
    </dgm:pt>
    <dgm:pt modelId="{D26FBC88-B969-47AB-9605-4B04700E89EC}" type="pres">
      <dgm:prSet presAssocID="{3CE166DF-65CE-4FFD-85AC-AF42AFF992A7}" presName="root2" presStyleCnt="0"/>
      <dgm:spPr/>
    </dgm:pt>
    <dgm:pt modelId="{4CDA7891-E907-425B-AA2F-8232233ECE72}" type="pres">
      <dgm:prSet presAssocID="{3CE166DF-65CE-4FFD-85AC-AF42AFF992A7}" presName="LevelTwoTextNode" presStyleLbl="node2" presStyleIdx="2" presStyleCnt="9" custScaleX="314699">
        <dgm:presLayoutVars>
          <dgm:chPref val="3"/>
        </dgm:presLayoutVars>
      </dgm:prSet>
      <dgm:spPr/>
    </dgm:pt>
    <dgm:pt modelId="{0B307D41-F4F8-4D71-9AEF-1BFC7D58803F}" type="pres">
      <dgm:prSet presAssocID="{3CE166DF-65CE-4FFD-85AC-AF42AFF992A7}" presName="level3hierChild" presStyleCnt="0"/>
      <dgm:spPr/>
    </dgm:pt>
    <dgm:pt modelId="{00B74456-248F-496D-84BC-491316FD2AA2}" type="pres">
      <dgm:prSet presAssocID="{DB361064-3F86-41FB-A910-797384323BA2}" presName="conn2-1" presStyleLbl="parChTrans1D2" presStyleIdx="3" presStyleCnt="9"/>
      <dgm:spPr/>
    </dgm:pt>
    <dgm:pt modelId="{91909E1A-B068-43AD-957E-D52B26969DCA}" type="pres">
      <dgm:prSet presAssocID="{DB361064-3F86-41FB-A910-797384323BA2}" presName="connTx" presStyleLbl="parChTrans1D2" presStyleIdx="3" presStyleCnt="9"/>
      <dgm:spPr/>
    </dgm:pt>
    <dgm:pt modelId="{D07EFD8B-5B3D-4893-9E6B-CD5CEBEA0969}" type="pres">
      <dgm:prSet presAssocID="{87E05257-AC71-4309-9A02-C546D42FF0C1}" presName="root2" presStyleCnt="0"/>
      <dgm:spPr/>
    </dgm:pt>
    <dgm:pt modelId="{47B59B8F-7C09-4621-86B1-D5419B4B0160}" type="pres">
      <dgm:prSet presAssocID="{87E05257-AC71-4309-9A02-C546D42FF0C1}" presName="LevelTwoTextNode" presStyleLbl="node2" presStyleIdx="3" presStyleCnt="9" custScaleX="314699">
        <dgm:presLayoutVars>
          <dgm:chPref val="3"/>
        </dgm:presLayoutVars>
      </dgm:prSet>
      <dgm:spPr/>
    </dgm:pt>
    <dgm:pt modelId="{E8CAA36F-323B-4160-9C0C-CB9DF3FE0469}" type="pres">
      <dgm:prSet presAssocID="{87E05257-AC71-4309-9A02-C546D42FF0C1}" presName="level3hierChild" presStyleCnt="0"/>
      <dgm:spPr/>
    </dgm:pt>
    <dgm:pt modelId="{1B8BFA40-40A9-4837-BB58-BD774A91D4F7}" type="pres">
      <dgm:prSet presAssocID="{33F5B6FF-8307-415B-BFCC-CBBAA304B51E}" presName="conn2-1" presStyleLbl="parChTrans1D2" presStyleIdx="4" presStyleCnt="9"/>
      <dgm:spPr/>
    </dgm:pt>
    <dgm:pt modelId="{C65F638E-B150-4155-8362-6C49078969CE}" type="pres">
      <dgm:prSet presAssocID="{33F5B6FF-8307-415B-BFCC-CBBAA304B51E}" presName="connTx" presStyleLbl="parChTrans1D2" presStyleIdx="4" presStyleCnt="9"/>
      <dgm:spPr/>
    </dgm:pt>
    <dgm:pt modelId="{619A4402-2A80-4041-A3B3-FC3E98B8DC10}" type="pres">
      <dgm:prSet presAssocID="{1DA29EE9-BB40-415D-8C65-E04E3FD14098}" presName="root2" presStyleCnt="0"/>
      <dgm:spPr/>
    </dgm:pt>
    <dgm:pt modelId="{E9AB9C46-C42E-4123-9299-AA2BCE8F8F7A}" type="pres">
      <dgm:prSet presAssocID="{1DA29EE9-BB40-415D-8C65-E04E3FD14098}" presName="LevelTwoTextNode" presStyleLbl="node2" presStyleIdx="4" presStyleCnt="9" custScaleX="314700">
        <dgm:presLayoutVars>
          <dgm:chPref val="3"/>
        </dgm:presLayoutVars>
      </dgm:prSet>
      <dgm:spPr/>
    </dgm:pt>
    <dgm:pt modelId="{A465046D-D059-4AB8-8D8D-BFDE8445F1A9}" type="pres">
      <dgm:prSet presAssocID="{1DA29EE9-BB40-415D-8C65-E04E3FD14098}" presName="level3hierChild" presStyleCnt="0"/>
      <dgm:spPr/>
    </dgm:pt>
    <dgm:pt modelId="{8A1983B7-DE5A-4F7C-9965-D452A3C7BFB6}" type="pres">
      <dgm:prSet presAssocID="{EF6DDE06-666B-4EAC-BE2F-7257127DC230}" presName="conn2-1" presStyleLbl="parChTrans1D2" presStyleIdx="5" presStyleCnt="9"/>
      <dgm:spPr/>
    </dgm:pt>
    <dgm:pt modelId="{28F54E67-6EC3-4802-B950-358786ECE5CD}" type="pres">
      <dgm:prSet presAssocID="{EF6DDE06-666B-4EAC-BE2F-7257127DC230}" presName="connTx" presStyleLbl="parChTrans1D2" presStyleIdx="5" presStyleCnt="9"/>
      <dgm:spPr/>
    </dgm:pt>
    <dgm:pt modelId="{8E0D1A6D-8F0E-4A72-B54D-90FAE85FEA0B}" type="pres">
      <dgm:prSet presAssocID="{2A4E2E22-5AE0-4BB4-8336-2E03011FA309}" presName="root2" presStyleCnt="0"/>
      <dgm:spPr/>
    </dgm:pt>
    <dgm:pt modelId="{E1009F85-C170-493B-89D8-2F39CE2A0EC9}" type="pres">
      <dgm:prSet presAssocID="{2A4E2E22-5AE0-4BB4-8336-2E03011FA309}" presName="LevelTwoTextNode" presStyleLbl="node2" presStyleIdx="5" presStyleCnt="9" custScaleX="314699">
        <dgm:presLayoutVars>
          <dgm:chPref val="3"/>
        </dgm:presLayoutVars>
      </dgm:prSet>
      <dgm:spPr/>
    </dgm:pt>
    <dgm:pt modelId="{72AC9EED-9511-46AC-AC82-BF4EAC3B9007}" type="pres">
      <dgm:prSet presAssocID="{2A4E2E22-5AE0-4BB4-8336-2E03011FA309}" presName="level3hierChild" presStyleCnt="0"/>
      <dgm:spPr/>
    </dgm:pt>
    <dgm:pt modelId="{2BC2474D-EC1E-41D2-9A6A-5D1BFC0B2C75}" type="pres">
      <dgm:prSet presAssocID="{BF4E8C9A-B618-473F-AF63-288D19142CF1}" presName="conn2-1" presStyleLbl="parChTrans1D2" presStyleIdx="6" presStyleCnt="9"/>
      <dgm:spPr/>
    </dgm:pt>
    <dgm:pt modelId="{5D844060-C239-4E0D-88D2-253D15B39E9D}" type="pres">
      <dgm:prSet presAssocID="{BF4E8C9A-B618-473F-AF63-288D19142CF1}" presName="connTx" presStyleLbl="parChTrans1D2" presStyleIdx="6" presStyleCnt="9"/>
      <dgm:spPr/>
    </dgm:pt>
    <dgm:pt modelId="{4273147B-7247-481D-9BB8-10E9AB6F362B}" type="pres">
      <dgm:prSet presAssocID="{63892088-0173-494E-B2E2-6C9684ACAFB0}" presName="root2" presStyleCnt="0"/>
      <dgm:spPr/>
    </dgm:pt>
    <dgm:pt modelId="{47E88B3E-AC47-453B-A2B7-FA552D0153FF}" type="pres">
      <dgm:prSet presAssocID="{63892088-0173-494E-B2E2-6C9684ACAFB0}" presName="LevelTwoTextNode" presStyleLbl="node2" presStyleIdx="6" presStyleCnt="9" custScaleX="314700">
        <dgm:presLayoutVars>
          <dgm:chPref val="3"/>
        </dgm:presLayoutVars>
      </dgm:prSet>
      <dgm:spPr/>
    </dgm:pt>
    <dgm:pt modelId="{22D4D768-377F-406B-B821-C87EB734FD03}" type="pres">
      <dgm:prSet presAssocID="{63892088-0173-494E-B2E2-6C9684ACAFB0}" presName="level3hierChild" presStyleCnt="0"/>
      <dgm:spPr/>
    </dgm:pt>
    <dgm:pt modelId="{D6F5506B-2D61-4A78-A890-4FE281442A01}" type="pres">
      <dgm:prSet presAssocID="{E534B2E4-0DCC-4AC4-9DCE-A41BC79135A5}" presName="conn2-1" presStyleLbl="parChTrans1D2" presStyleIdx="7" presStyleCnt="9"/>
      <dgm:spPr/>
    </dgm:pt>
    <dgm:pt modelId="{34F4A9D2-59C1-4D37-8C0D-CCEB03E8A878}" type="pres">
      <dgm:prSet presAssocID="{E534B2E4-0DCC-4AC4-9DCE-A41BC79135A5}" presName="connTx" presStyleLbl="parChTrans1D2" presStyleIdx="7" presStyleCnt="9"/>
      <dgm:spPr/>
    </dgm:pt>
    <dgm:pt modelId="{EF14D71A-9EE1-4958-99BB-DB45DA95D810}" type="pres">
      <dgm:prSet presAssocID="{7ED0F5CD-DB76-4D6C-9645-378B6BB136CC}" presName="root2" presStyleCnt="0"/>
      <dgm:spPr/>
    </dgm:pt>
    <dgm:pt modelId="{1517A5EB-3FB3-481A-A1FD-C4A3F0F1B0E7}" type="pres">
      <dgm:prSet presAssocID="{7ED0F5CD-DB76-4D6C-9645-378B6BB136CC}" presName="LevelTwoTextNode" presStyleLbl="node2" presStyleIdx="7" presStyleCnt="9" custScaleX="314700">
        <dgm:presLayoutVars>
          <dgm:chPref val="3"/>
        </dgm:presLayoutVars>
      </dgm:prSet>
      <dgm:spPr/>
    </dgm:pt>
    <dgm:pt modelId="{85DD2A72-4E67-4462-A8B3-69B3718A6463}" type="pres">
      <dgm:prSet presAssocID="{7ED0F5CD-DB76-4D6C-9645-378B6BB136CC}" presName="level3hierChild" presStyleCnt="0"/>
      <dgm:spPr/>
    </dgm:pt>
    <dgm:pt modelId="{64D7ED46-B109-4EC7-949A-CCF45477DF95}" type="pres">
      <dgm:prSet presAssocID="{BF0D85F7-541F-4DAA-B38F-FFC2CF3887EA}" presName="conn2-1" presStyleLbl="parChTrans1D2" presStyleIdx="8" presStyleCnt="9"/>
      <dgm:spPr/>
    </dgm:pt>
    <dgm:pt modelId="{55B6E066-544F-47C6-8C8B-6C11E95E9D0E}" type="pres">
      <dgm:prSet presAssocID="{BF0D85F7-541F-4DAA-B38F-FFC2CF3887EA}" presName="connTx" presStyleLbl="parChTrans1D2" presStyleIdx="8" presStyleCnt="9"/>
      <dgm:spPr/>
    </dgm:pt>
    <dgm:pt modelId="{F84EF6A9-A8CE-48A3-8809-61933B7FB1B6}" type="pres">
      <dgm:prSet presAssocID="{3D3C3821-D2EB-4DF6-A682-B450D5335647}" presName="root2" presStyleCnt="0"/>
      <dgm:spPr/>
    </dgm:pt>
    <dgm:pt modelId="{898624CB-D5BE-45A1-8BBD-9BFCB8E1151E}" type="pres">
      <dgm:prSet presAssocID="{3D3C3821-D2EB-4DF6-A682-B450D5335647}" presName="LevelTwoTextNode" presStyleLbl="node2" presStyleIdx="8" presStyleCnt="9" custScaleX="314700">
        <dgm:presLayoutVars>
          <dgm:chPref val="3"/>
        </dgm:presLayoutVars>
      </dgm:prSet>
      <dgm:spPr/>
    </dgm:pt>
    <dgm:pt modelId="{D2BFEDAA-F89F-4C9D-A20A-4E6A027C356D}" type="pres">
      <dgm:prSet presAssocID="{3D3C3821-D2EB-4DF6-A682-B450D5335647}" presName="level3hierChild" presStyleCnt="0"/>
      <dgm:spPr/>
    </dgm:pt>
  </dgm:ptLst>
  <dgm:cxnLst>
    <dgm:cxn modelId="{5E58A000-765C-443F-9AD5-247ADB3E9070}" type="presOf" srcId="{2A4E2E22-5AE0-4BB4-8336-2E03011FA309}" destId="{E1009F85-C170-493B-89D8-2F39CE2A0EC9}" srcOrd="0" destOrd="0" presId="urn:microsoft.com/office/officeart/2008/layout/HorizontalMultiLevelHierarchy#1"/>
    <dgm:cxn modelId="{BD4CC70A-DDE3-4836-9CF0-ABFED0746671}" type="presOf" srcId="{BF4E8C9A-B618-473F-AF63-288D19142CF1}" destId="{5D844060-C239-4E0D-88D2-253D15B39E9D}" srcOrd="1" destOrd="0" presId="urn:microsoft.com/office/officeart/2008/layout/HorizontalMultiLevelHierarchy#1"/>
    <dgm:cxn modelId="{5AF4BC0B-4939-4AF3-B2F8-EC30ED50213E}" srcId="{157F0CAD-C022-456B-9E1B-5A07E2D8BE37}" destId="{1DA29EE9-BB40-415D-8C65-E04E3FD14098}" srcOrd="4" destOrd="0" parTransId="{33F5B6FF-8307-415B-BFCC-CBBAA304B51E}" sibTransId="{7295DCD0-CF0C-4E72-BAB5-B1E6B83A8F96}"/>
    <dgm:cxn modelId="{92EFC110-E930-4E73-9DD0-B5974B39F86A}" type="presOf" srcId="{BF0D85F7-541F-4DAA-B38F-FFC2CF3887EA}" destId="{55B6E066-544F-47C6-8C8B-6C11E95E9D0E}" srcOrd="1" destOrd="0" presId="urn:microsoft.com/office/officeart/2008/layout/HorizontalMultiLevelHierarchy#1"/>
    <dgm:cxn modelId="{94110812-D939-4200-A0E9-5DF5AA1232CA}" srcId="{157F0CAD-C022-456B-9E1B-5A07E2D8BE37}" destId="{87E05257-AC71-4309-9A02-C546D42FF0C1}" srcOrd="3" destOrd="0" parTransId="{DB361064-3F86-41FB-A910-797384323BA2}" sibTransId="{579AF0E4-3DD7-4E1B-9825-3BA1FDF82330}"/>
    <dgm:cxn modelId="{1A77751C-BB40-48FE-99D9-89CE280CDECE}" type="presOf" srcId="{E534B2E4-0DCC-4AC4-9DCE-A41BC79135A5}" destId="{34F4A9D2-59C1-4D37-8C0D-CCEB03E8A878}" srcOrd="1" destOrd="0" presId="urn:microsoft.com/office/officeart/2008/layout/HorizontalMultiLevelHierarchy#1"/>
    <dgm:cxn modelId="{6919851C-743C-404C-A8AB-919D14B146B5}" type="presOf" srcId="{EF6DDE06-666B-4EAC-BE2F-7257127DC230}" destId="{8A1983B7-DE5A-4F7C-9965-D452A3C7BFB6}" srcOrd="0" destOrd="0" presId="urn:microsoft.com/office/officeart/2008/layout/HorizontalMultiLevelHierarchy#1"/>
    <dgm:cxn modelId="{8465D61D-099A-44FD-9E99-EB75A670FC44}" type="presOf" srcId="{EF6DDE06-666B-4EAC-BE2F-7257127DC230}" destId="{28F54E67-6EC3-4802-B950-358786ECE5CD}" srcOrd="1" destOrd="0" presId="urn:microsoft.com/office/officeart/2008/layout/HorizontalMultiLevelHierarchy#1"/>
    <dgm:cxn modelId="{0CE0F626-948E-4F02-834B-8B7FB9D683A6}" type="presOf" srcId="{C7F81043-E896-43CE-9478-72E3B890A084}" destId="{EE36EBED-59E4-48BB-9639-8897AEA121E8}" srcOrd="0" destOrd="0" presId="urn:microsoft.com/office/officeart/2008/layout/HorizontalMultiLevelHierarchy#1"/>
    <dgm:cxn modelId="{10D69F29-12C4-4E24-8EE7-1E1B59C278A3}" srcId="{157F0CAD-C022-456B-9E1B-5A07E2D8BE37}" destId="{E903321F-39D0-4B18-8E25-381B715B9970}" srcOrd="0" destOrd="0" parTransId="{0FE1689E-31DB-4630-9BF0-2E600C70789A}" sibTransId="{F1A4B28D-AC69-4EF5-8B80-F210F27DC78B}"/>
    <dgm:cxn modelId="{06F2C82C-C37B-4917-B624-5FE1B613257C}" type="presOf" srcId="{E903321F-39D0-4B18-8E25-381B715B9970}" destId="{97CE5132-77A5-4BD9-90B2-C29F6FCDD11C}" srcOrd="0" destOrd="0" presId="urn:microsoft.com/office/officeart/2008/layout/HorizontalMultiLevelHierarchy#1"/>
    <dgm:cxn modelId="{49755D2E-D5C3-4339-B035-7DD8B970AD03}" type="presOf" srcId="{1DA29EE9-BB40-415D-8C65-E04E3FD14098}" destId="{E9AB9C46-C42E-4123-9299-AA2BCE8F8F7A}" srcOrd="0" destOrd="0" presId="urn:microsoft.com/office/officeart/2008/layout/HorizontalMultiLevelHierarchy#1"/>
    <dgm:cxn modelId="{0A73A239-35E6-4580-AD66-534436B737A5}" type="presOf" srcId="{157F0CAD-C022-456B-9E1B-5A07E2D8BE37}" destId="{60260E37-C6EB-4583-94E1-1F75E1809A43}" srcOrd="0" destOrd="0" presId="urn:microsoft.com/office/officeart/2008/layout/HorizontalMultiLevelHierarchy#1"/>
    <dgm:cxn modelId="{120BEF3D-F3CF-489D-9EFB-D820B0B3C335}" srcId="{157F0CAD-C022-456B-9E1B-5A07E2D8BE37}" destId="{3CE166DF-65CE-4FFD-85AC-AF42AFF992A7}" srcOrd="2" destOrd="0" parTransId="{C7F81043-E896-43CE-9478-72E3B890A084}" sibTransId="{477580FE-A8D1-493A-9075-6AAD6734AB06}"/>
    <dgm:cxn modelId="{0B89B53E-CA5A-4F5B-AD1C-A875643038DD}" srcId="{86A4E422-76E8-4F4F-9C1E-681F1B4C7491}" destId="{157F0CAD-C022-456B-9E1B-5A07E2D8BE37}" srcOrd="0" destOrd="0" parTransId="{BC6143CD-BD42-403C-9D5B-AAD083851D3F}" sibTransId="{B9C4C896-5949-4A31-9FF8-D9A3D179C687}"/>
    <dgm:cxn modelId="{95894A61-A97B-40B2-983B-3F38DB069DCA}" type="presOf" srcId="{7ED0F5CD-DB76-4D6C-9645-378B6BB136CC}" destId="{1517A5EB-3FB3-481A-A1FD-C4A3F0F1B0E7}" srcOrd="0" destOrd="0" presId="urn:microsoft.com/office/officeart/2008/layout/HorizontalMultiLevelHierarchy#1"/>
    <dgm:cxn modelId="{08125441-F672-40BC-A7F9-86F36897A626}" type="presOf" srcId="{C7F81043-E896-43CE-9478-72E3B890A084}" destId="{C8C67003-3A8C-4349-AEFE-9BA23BDF0ECD}" srcOrd="1" destOrd="0" presId="urn:microsoft.com/office/officeart/2008/layout/HorizontalMultiLevelHierarchy#1"/>
    <dgm:cxn modelId="{41CA5E48-7037-4BB3-B03F-32489C58DB84}" type="presOf" srcId="{CFC9503C-82B1-4DB0-B2EA-4FA693D930E7}" destId="{EF90FB8B-0973-46E8-B466-E82A17EB87CC}" srcOrd="0" destOrd="0" presId="urn:microsoft.com/office/officeart/2008/layout/HorizontalMultiLevelHierarchy#1"/>
    <dgm:cxn modelId="{CFD0084B-07EF-48EE-8698-F995F7FA1DAC}" type="presOf" srcId="{8E14551D-AF30-49C5-9AE2-5868785B91D1}" destId="{89E76E04-2502-44F2-A66D-9630FAB8EACA}" srcOrd="0" destOrd="0" presId="urn:microsoft.com/office/officeart/2008/layout/HorizontalMultiLevelHierarchy#1"/>
    <dgm:cxn modelId="{036B206B-A2E2-4C83-A544-B2FA2705DBD7}" srcId="{157F0CAD-C022-456B-9E1B-5A07E2D8BE37}" destId="{3D3C3821-D2EB-4DF6-A682-B450D5335647}" srcOrd="8" destOrd="0" parTransId="{BF0D85F7-541F-4DAA-B38F-FFC2CF3887EA}" sibTransId="{686083E0-5672-4661-A4D5-ABBC4A445C81}"/>
    <dgm:cxn modelId="{3B7EA852-1046-449C-90AB-649C92C2A653}" srcId="{157F0CAD-C022-456B-9E1B-5A07E2D8BE37}" destId="{7ED0F5CD-DB76-4D6C-9645-378B6BB136CC}" srcOrd="7" destOrd="0" parTransId="{E534B2E4-0DCC-4AC4-9DCE-A41BC79135A5}" sibTransId="{01A993A6-4FAE-4B84-B572-6E49B1EB99BF}"/>
    <dgm:cxn modelId="{A8AB2D84-7A24-4B41-8B36-87C5D161F802}" type="presOf" srcId="{86A4E422-76E8-4F4F-9C1E-681F1B4C7491}" destId="{6111D118-9E36-4ED3-B8FC-5222A5C1B883}" srcOrd="0" destOrd="0" presId="urn:microsoft.com/office/officeart/2008/layout/HorizontalMultiLevelHierarchy#1"/>
    <dgm:cxn modelId="{23C26D84-AFA1-49D6-A7E8-526AE2607B40}" type="presOf" srcId="{CFC9503C-82B1-4DB0-B2EA-4FA693D930E7}" destId="{A1DC903E-C896-44B1-89FF-CE03537CFA43}" srcOrd="1" destOrd="0" presId="urn:microsoft.com/office/officeart/2008/layout/HorizontalMultiLevelHierarchy#1"/>
    <dgm:cxn modelId="{DC408C91-9163-4936-B688-165DDD92285B}" type="presOf" srcId="{87E05257-AC71-4309-9A02-C546D42FF0C1}" destId="{47B59B8F-7C09-4621-86B1-D5419B4B0160}" srcOrd="0" destOrd="0" presId="urn:microsoft.com/office/officeart/2008/layout/HorizontalMultiLevelHierarchy#1"/>
    <dgm:cxn modelId="{19C27F96-9B6C-400E-83F0-3F121A0A3E57}" type="presOf" srcId="{3D3C3821-D2EB-4DF6-A682-B450D5335647}" destId="{898624CB-D5BE-45A1-8BBD-9BFCB8E1151E}" srcOrd="0" destOrd="0" presId="urn:microsoft.com/office/officeart/2008/layout/HorizontalMultiLevelHierarchy#1"/>
    <dgm:cxn modelId="{C005DC96-D1D0-49D4-BA51-4008438DC4C3}" type="presOf" srcId="{DB361064-3F86-41FB-A910-797384323BA2}" destId="{91909E1A-B068-43AD-957E-D52B26969DCA}" srcOrd="1" destOrd="0" presId="urn:microsoft.com/office/officeart/2008/layout/HorizontalMultiLevelHierarchy#1"/>
    <dgm:cxn modelId="{3B32BE9B-5BBE-47AF-81C4-AA6BB78AA715}" type="presOf" srcId="{E534B2E4-0DCC-4AC4-9DCE-A41BC79135A5}" destId="{D6F5506B-2D61-4A78-A890-4FE281442A01}" srcOrd="0" destOrd="0" presId="urn:microsoft.com/office/officeart/2008/layout/HorizontalMultiLevelHierarchy#1"/>
    <dgm:cxn modelId="{3AB5779D-BD70-440B-9E7B-C858D1BAC69C}" type="presOf" srcId="{0FE1689E-31DB-4630-9BF0-2E600C70789A}" destId="{1E329FC5-1F2F-43CC-B5AB-8D4E010BFFEC}" srcOrd="1" destOrd="0" presId="urn:microsoft.com/office/officeart/2008/layout/HorizontalMultiLevelHierarchy#1"/>
    <dgm:cxn modelId="{47ED98A2-2E33-478E-93C6-F8D9518B725F}" type="presOf" srcId="{3CE166DF-65CE-4FFD-85AC-AF42AFF992A7}" destId="{4CDA7891-E907-425B-AA2F-8232233ECE72}" srcOrd="0" destOrd="0" presId="urn:microsoft.com/office/officeart/2008/layout/HorizontalMultiLevelHierarchy#1"/>
    <dgm:cxn modelId="{F47A1AB2-06F5-4485-8B34-5E0B89F38A23}" srcId="{157F0CAD-C022-456B-9E1B-5A07E2D8BE37}" destId="{2A4E2E22-5AE0-4BB4-8336-2E03011FA309}" srcOrd="5" destOrd="0" parTransId="{EF6DDE06-666B-4EAC-BE2F-7257127DC230}" sibTransId="{9C99F410-342F-49A3-ACC7-85F53C9F1BEF}"/>
    <dgm:cxn modelId="{48B0E7C2-E962-44B6-8ABD-38710E48E009}" srcId="{157F0CAD-C022-456B-9E1B-5A07E2D8BE37}" destId="{8E14551D-AF30-49C5-9AE2-5868785B91D1}" srcOrd="1" destOrd="0" parTransId="{CFC9503C-82B1-4DB0-B2EA-4FA693D930E7}" sibTransId="{9EA6DE13-A4D6-4A9E-BF78-DF29F64B9542}"/>
    <dgm:cxn modelId="{3E01E1CA-F334-4C38-9E66-2210902028B1}" type="presOf" srcId="{33F5B6FF-8307-415B-BFCC-CBBAA304B51E}" destId="{C65F638E-B150-4155-8362-6C49078969CE}" srcOrd="1" destOrd="0" presId="urn:microsoft.com/office/officeart/2008/layout/HorizontalMultiLevelHierarchy#1"/>
    <dgm:cxn modelId="{685AEAD1-FDBF-436C-9EE4-B5A1D4439856}" type="presOf" srcId="{BF0D85F7-541F-4DAA-B38F-FFC2CF3887EA}" destId="{64D7ED46-B109-4EC7-949A-CCF45477DF95}" srcOrd="0" destOrd="0" presId="urn:microsoft.com/office/officeart/2008/layout/HorizontalMultiLevelHierarchy#1"/>
    <dgm:cxn modelId="{4E57E1D9-0D44-44A6-ACDD-6AF55EB68917}" type="presOf" srcId="{0FE1689E-31DB-4630-9BF0-2E600C70789A}" destId="{F6C527FC-7E0E-4910-8B93-4C854C0102A8}" srcOrd="0" destOrd="0" presId="urn:microsoft.com/office/officeart/2008/layout/HorizontalMultiLevelHierarchy#1"/>
    <dgm:cxn modelId="{D3C714DB-2282-49D0-AAAE-86884D49055D}" type="presOf" srcId="{33F5B6FF-8307-415B-BFCC-CBBAA304B51E}" destId="{1B8BFA40-40A9-4837-BB58-BD774A91D4F7}" srcOrd="0" destOrd="0" presId="urn:microsoft.com/office/officeart/2008/layout/HorizontalMultiLevelHierarchy#1"/>
    <dgm:cxn modelId="{14A0E2DE-4570-4BDF-B96B-63D7120CA596}" type="presOf" srcId="{BF4E8C9A-B618-473F-AF63-288D19142CF1}" destId="{2BC2474D-EC1E-41D2-9A6A-5D1BFC0B2C75}" srcOrd="0" destOrd="0" presId="urn:microsoft.com/office/officeart/2008/layout/HorizontalMultiLevelHierarchy#1"/>
    <dgm:cxn modelId="{6C28D5EF-5812-4BFC-A3B5-BCEC46E6117F}" type="presOf" srcId="{63892088-0173-494E-B2E2-6C9684ACAFB0}" destId="{47E88B3E-AC47-453B-A2B7-FA552D0153FF}" srcOrd="0" destOrd="0" presId="urn:microsoft.com/office/officeart/2008/layout/HorizontalMultiLevelHierarchy#1"/>
    <dgm:cxn modelId="{B74B0AF9-E77F-4FEA-9744-72BDB301FC94}" type="presOf" srcId="{DB361064-3F86-41FB-A910-797384323BA2}" destId="{00B74456-248F-496D-84BC-491316FD2AA2}" srcOrd="0" destOrd="0" presId="urn:microsoft.com/office/officeart/2008/layout/HorizontalMultiLevelHierarchy#1"/>
    <dgm:cxn modelId="{1575FEFB-58D2-4F4C-BE4F-C7A96308C64B}" srcId="{157F0CAD-C022-456B-9E1B-5A07E2D8BE37}" destId="{63892088-0173-494E-B2E2-6C9684ACAFB0}" srcOrd="6" destOrd="0" parTransId="{BF4E8C9A-B618-473F-AF63-288D19142CF1}" sibTransId="{3E6540CF-8A67-4CD2-8237-BBE35BDC10D5}"/>
    <dgm:cxn modelId="{34505D97-9710-4587-BA44-219962489C23}" type="presParOf" srcId="{6111D118-9E36-4ED3-B8FC-5222A5C1B883}" destId="{CC3A2957-188A-4971-8F9A-BDFBBBD46987}" srcOrd="0" destOrd="0" presId="urn:microsoft.com/office/officeart/2008/layout/HorizontalMultiLevelHierarchy#1"/>
    <dgm:cxn modelId="{68774A84-C1F9-446E-BD6B-AFE207E6ADE3}" type="presParOf" srcId="{CC3A2957-188A-4971-8F9A-BDFBBBD46987}" destId="{60260E37-C6EB-4583-94E1-1F75E1809A43}" srcOrd="0" destOrd="0" presId="urn:microsoft.com/office/officeart/2008/layout/HorizontalMultiLevelHierarchy#1"/>
    <dgm:cxn modelId="{FC0467A1-03E2-4501-BF22-3CA197D3D907}" type="presParOf" srcId="{CC3A2957-188A-4971-8F9A-BDFBBBD46987}" destId="{34A16613-C5C7-4282-961C-7AED5018D5B3}" srcOrd="1" destOrd="0" presId="urn:microsoft.com/office/officeart/2008/layout/HorizontalMultiLevelHierarchy#1"/>
    <dgm:cxn modelId="{7A801CAF-420F-47DB-8EAC-6B2F151F0251}" type="presParOf" srcId="{34A16613-C5C7-4282-961C-7AED5018D5B3}" destId="{F6C527FC-7E0E-4910-8B93-4C854C0102A8}" srcOrd="0" destOrd="0" presId="urn:microsoft.com/office/officeart/2008/layout/HorizontalMultiLevelHierarchy#1"/>
    <dgm:cxn modelId="{020EC908-BBE1-4704-AFC1-55F28454742F}" type="presParOf" srcId="{F6C527FC-7E0E-4910-8B93-4C854C0102A8}" destId="{1E329FC5-1F2F-43CC-B5AB-8D4E010BFFEC}" srcOrd="0" destOrd="0" presId="urn:microsoft.com/office/officeart/2008/layout/HorizontalMultiLevelHierarchy#1"/>
    <dgm:cxn modelId="{102E9FB9-CD3F-4306-85C9-D4F075F1E29A}" type="presParOf" srcId="{34A16613-C5C7-4282-961C-7AED5018D5B3}" destId="{E95E8072-2BB6-4598-9930-741A8F6AE7F7}" srcOrd="1" destOrd="0" presId="urn:microsoft.com/office/officeart/2008/layout/HorizontalMultiLevelHierarchy#1"/>
    <dgm:cxn modelId="{9DFE7D9A-E7B8-4D29-A219-3D0BCA262508}" type="presParOf" srcId="{E95E8072-2BB6-4598-9930-741A8F6AE7F7}" destId="{97CE5132-77A5-4BD9-90B2-C29F6FCDD11C}" srcOrd="0" destOrd="0" presId="urn:microsoft.com/office/officeart/2008/layout/HorizontalMultiLevelHierarchy#1"/>
    <dgm:cxn modelId="{C5DD9136-79AB-437B-A592-A85B2CB06B83}" type="presParOf" srcId="{E95E8072-2BB6-4598-9930-741A8F6AE7F7}" destId="{4DA3539B-487A-4293-878D-148F30E1272D}" srcOrd="1" destOrd="0" presId="urn:microsoft.com/office/officeart/2008/layout/HorizontalMultiLevelHierarchy#1"/>
    <dgm:cxn modelId="{8BC21392-2781-4685-8125-4A1A864C3D87}" type="presParOf" srcId="{34A16613-C5C7-4282-961C-7AED5018D5B3}" destId="{EF90FB8B-0973-46E8-B466-E82A17EB87CC}" srcOrd="2" destOrd="0" presId="urn:microsoft.com/office/officeart/2008/layout/HorizontalMultiLevelHierarchy#1"/>
    <dgm:cxn modelId="{A782D574-A7B0-4274-947A-34C1639114D7}" type="presParOf" srcId="{EF90FB8B-0973-46E8-B466-E82A17EB87CC}" destId="{A1DC903E-C896-44B1-89FF-CE03537CFA43}" srcOrd="0" destOrd="0" presId="urn:microsoft.com/office/officeart/2008/layout/HorizontalMultiLevelHierarchy#1"/>
    <dgm:cxn modelId="{415AEF9E-B85B-4FB7-A255-FA876978C94B}" type="presParOf" srcId="{34A16613-C5C7-4282-961C-7AED5018D5B3}" destId="{FA7A2755-A604-496B-B2AC-F8D973ECD064}" srcOrd="3" destOrd="0" presId="urn:microsoft.com/office/officeart/2008/layout/HorizontalMultiLevelHierarchy#1"/>
    <dgm:cxn modelId="{0D1B1E12-ED0F-420F-999E-C50CA1BAD1AC}" type="presParOf" srcId="{FA7A2755-A604-496B-B2AC-F8D973ECD064}" destId="{89E76E04-2502-44F2-A66D-9630FAB8EACA}" srcOrd="0" destOrd="0" presId="urn:microsoft.com/office/officeart/2008/layout/HorizontalMultiLevelHierarchy#1"/>
    <dgm:cxn modelId="{00D3B784-6754-4E53-9AEE-91B0D1FEBDEF}" type="presParOf" srcId="{FA7A2755-A604-496B-B2AC-F8D973ECD064}" destId="{050559C6-44D8-41E4-A7B0-1E09F5270A6F}" srcOrd="1" destOrd="0" presId="urn:microsoft.com/office/officeart/2008/layout/HorizontalMultiLevelHierarchy#1"/>
    <dgm:cxn modelId="{DE432A43-C8B8-4923-82B1-B0B6BDAFC09A}" type="presParOf" srcId="{34A16613-C5C7-4282-961C-7AED5018D5B3}" destId="{EE36EBED-59E4-48BB-9639-8897AEA121E8}" srcOrd="4" destOrd="0" presId="urn:microsoft.com/office/officeart/2008/layout/HorizontalMultiLevelHierarchy#1"/>
    <dgm:cxn modelId="{F54086E6-6B92-4DE4-9C18-DB8829802481}" type="presParOf" srcId="{EE36EBED-59E4-48BB-9639-8897AEA121E8}" destId="{C8C67003-3A8C-4349-AEFE-9BA23BDF0ECD}" srcOrd="0" destOrd="0" presId="urn:microsoft.com/office/officeart/2008/layout/HorizontalMultiLevelHierarchy#1"/>
    <dgm:cxn modelId="{80A7C58C-D388-491F-9A99-3F26674B3556}" type="presParOf" srcId="{34A16613-C5C7-4282-961C-7AED5018D5B3}" destId="{D26FBC88-B969-47AB-9605-4B04700E89EC}" srcOrd="5" destOrd="0" presId="urn:microsoft.com/office/officeart/2008/layout/HorizontalMultiLevelHierarchy#1"/>
    <dgm:cxn modelId="{0142CB03-782C-41B3-9795-8A24DBB9F91C}" type="presParOf" srcId="{D26FBC88-B969-47AB-9605-4B04700E89EC}" destId="{4CDA7891-E907-425B-AA2F-8232233ECE72}" srcOrd="0" destOrd="0" presId="urn:microsoft.com/office/officeart/2008/layout/HorizontalMultiLevelHierarchy#1"/>
    <dgm:cxn modelId="{8E3E55EB-C418-486F-BC2C-4C3ED6D261E6}" type="presParOf" srcId="{D26FBC88-B969-47AB-9605-4B04700E89EC}" destId="{0B307D41-F4F8-4D71-9AEF-1BFC7D58803F}" srcOrd="1" destOrd="0" presId="urn:microsoft.com/office/officeart/2008/layout/HorizontalMultiLevelHierarchy#1"/>
    <dgm:cxn modelId="{13781368-1B5D-4DD6-B56A-01CAD0AF8E8B}" type="presParOf" srcId="{34A16613-C5C7-4282-961C-7AED5018D5B3}" destId="{00B74456-248F-496D-84BC-491316FD2AA2}" srcOrd="6" destOrd="0" presId="urn:microsoft.com/office/officeart/2008/layout/HorizontalMultiLevelHierarchy#1"/>
    <dgm:cxn modelId="{385CB084-864B-4E22-AABA-286C6296692E}" type="presParOf" srcId="{00B74456-248F-496D-84BC-491316FD2AA2}" destId="{91909E1A-B068-43AD-957E-D52B26969DCA}" srcOrd="0" destOrd="0" presId="urn:microsoft.com/office/officeart/2008/layout/HorizontalMultiLevelHierarchy#1"/>
    <dgm:cxn modelId="{7DA29D8E-330E-4598-9218-8F3B161995AA}" type="presParOf" srcId="{34A16613-C5C7-4282-961C-7AED5018D5B3}" destId="{D07EFD8B-5B3D-4893-9E6B-CD5CEBEA0969}" srcOrd="7" destOrd="0" presId="urn:microsoft.com/office/officeart/2008/layout/HorizontalMultiLevelHierarchy#1"/>
    <dgm:cxn modelId="{FEAC90DB-F885-49DD-A2F6-7BA6023F0262}" type="presParOf" srcId="{D07EFD8B-5B3D-4893-9E6B-CD5CEBEA0969}" destId="{47B59B8F-7C09-4621-86B1-D5419B4B0160}" srcOrd="0" destOrd="0" presId="urn:microsoft.com/office/officeart/2008/layout/HorizontalMultiLevelHierarchy#1"/>
    <dgm:cxn modelId="{CF3AB60F-2E60-49F0-9B9C-4311F4C050A1}" type="presParOf" srcId="{D07EFD8B-5B3D-4893-9E6B-CD5CEBEA0969}" destId="{E8CAA36F-323B-4160-9C0C-CB9DF3FE0469}" srcOrd="1" destOrd="0" presId="urn:microsoft.com/office/officeart/2008/layout/HorizontalMultiLevelHierarchy#1"/>
    <dgm:cxn modelId="{5808B6DD-F85C-4177-AF5A-30B94827C42E}" type="presParOf" srcId="{34A16613-C5C7-4282-961C-7AED5018D5B3}" destId="{1B8BFA40-40A9-4837-BB58-BD774A91D4F7}" srcOrd="8" destOrd="0" presId="urn:microsoft.com/office/officeart/2008/layout/HorizontalMultiLevelHierarchy#1"/>
    <dgm:cxn modelId="{826A81CE-2D2E-44E1-91F7-F5F5C34896C2}" type="presParOf" srcId="{1B8BFA40-40A9-4837-BB58-BD774A91D4F7}" destId="{C65F638E-B150-4155-8362-6C49078969CE}" srcOrd="0" destOrd="0" presId="urn:microsoft.com/office/officeart/2008/layout/HorizontalMultiLevelHierarchy#1"/>
    <dgm:cxn modelId="{E4FE9DB5-3822-42AB-81FB-52592BAC08F9}" type="presParOf" srcId="{34A16613-C5C7-4282-961C-7AED5018D5B3}" destId="{619A4402-2A80-4041-A3B3-FC3E98B8DC10}" srcOrd="9" destOrd="0" presId="urn:microsoft.com/office/officeart/2008/layout/HorizontalMultiLevelHierarchy#1"/>
    <dgm:cxn modelId="{33F9EA9B-D98C-490F-9A37-FAAB2D9AA4D8}" type="presParOf" srcId="{619A4402-2A80-4041-A3B3-FC3E98B8DC10}" destId="{E9AB9C46-C42E-4123-9299-AA2BCE8F8F7A}" srcOrd="0" destOrd="0" presId="urn:microsoft.com/office/officeart/2008/layout/HorizontalMultiLevelHierarchy#1"/>
    <dgm:cxn modelId="{5E357DF7-FEA5-4C87-AF74-BCB6B8283356}" type="presParOf" srcId="{619A4402-2A80-4041-A3B3-FC3E98B8DC10}" destId="{A465046D-D059-4AB8-8D8D-BFDE8445F1A9}" srcOrd="1" destOrd="0" presId="urn:microsoft.com/office/officeart/2008/layout/HorizontalMultiLevelHierarchy#1"/>
    <dgm:cxn modelId="{33395A83-31C7-4B26-B5EF-DA600D3FE3D3}" type="presParOf" srcId="{34A16613-C5C7-4282-961C-7AED5018D5B3}" destId="{8A1983B7-DE5A-4F7C-9965-D452A3C7BFB6}" srcOrd="10" destOrd="0" presId="urn:microsoft.com/office/officeart/2008/layout/HorizontalMultiLevelHierarchy#1"/>
    <dgm:cxn modelId="{B4D558F9-11DB-4B59-8419-F490C095E749}" type="presParOf" srcId="{8A1983B7-DE5A-4F7C-9965-D452A3C7BFB6}" destId="{28F54E67-6EC3-4802-B950-358786ECE5CD}" srcOrd="0" destOrd="0" presId="urn:microsoft.com/office/officeart/2008/layout/HorizontalMultiLevelHierarchy#1"/>
    <dgm:cxn modelId="{37B6D0F6-A012-4A7B-B4AF-538850589BC7}" type="presParOf" srcId="{34A16613-C5C7-4282-961C-7AED5018D5B3}" destId="{8E0D1A6D-8F0E-4A72-B54D-90FAE85FEA0B}" srcOrd="11" destOrd="0" presId="urn:microsoft.com/office/officeart/2008/layout/HorizontalMultiLevelHierarchy#1"/>
    <dgm:cxn modelId="{F48AD359-FB80-415D-840C-95220389BF1A}" type="presParOf" srcId="{8E0D1A6D-8F0E-4A72-B54D-90FAE85FEA0B}" destId="{E1009F85-C170-493B-89D8-2F39CE2A0EC9}" srcOrd="0" destOrd="0" presId="urn:microsoft.com/office/officeart/2008/layout/HorizontalMultiLevelHierarchy#1"/>
    <dgm:cxn modelId="{8D5AF8E3-1D8B-4821-B7D1-645791430A4C}" type="presParOf" srcId="{8E0D1A6D-8F0E-4A72-B54D-90FAE85FEA0B}" destId="{72AC9EED-9511-46AC-AC82-BF4EAC3B9007}" srcOrd="1" destOrd="0" presId="urn:microsoft.com/office/officeart/2008/layout/HorizontalMultiLevelHierarchy#1"/>
    <dgm:cxn modelId="{18F0D23F-46DD-407C-A0C7-68E398D90A74}" type="presParOf" srcId="{34A16613-C5C7-4282-961C-7AED5018D5B3}" destId="{2BC2474D-EC1E-41D2-9A6A-5D1BFC0B2C75}" srcOrd="12" destOrd="0" presId="urn:microsoft.com/office/officeart/2008/layout/HorizontalMultiLevelHierarchy#1"/>
    <dgm:cxn modelId="{DDB79C27-4ACE-4EF5-A5BC-1912D7A9BD52}" type="presParOf" srcId="{2BC2474D-EC1E-41D2-9A6A-5D1BFC0B2C75}" destId="{5D844060-C239-4E0D-88D2-253D15B39E9D}" srcOrd="0" destOrd="0" presId="urn:microsoft.com/office/officeart/2008/layout/HorizontalMultiLevelHierarchy#1"/>
    <dgm:cxn modelId="{8D1AD73B-6DE4-464E-AA1D-93E08D444B1B}" type="presParOf" srcId="{34A16613-C5C7-4282-961C-7AED5018D5B3}" destId="{4273147B-7247-481D-9BB8-10E9AB6F362B}" srcOrd="13" destOrd="0" presId="urn:microsoft.com/office/officeart/2008/layout/HorizontalMultiLevelHierarchy#1"/>
    <dgm:cxn modelId="{A1DEE1BB-7FF7-4E54-85C9-53CF2C41D558}" type="presParOf" srcId="{4273147B-7247-481D-9BB8-10E9AB6F362B}" destId="{47E88B3E-AC47-453B-A2B7-FA552D0153FF}" srcOrd="0" destOrd="0" presId="urn:microsoft.com/office/officeart/2008/layout/HorizontalMultiLevelHierarchy#1"/>
    <dgm:cxn modelId="{15358B5B-B866-4BDE-826C-9F3F5488C7C9}" type="presParOf" srcId="{4273147B-7247-481D-9BB8-10E9AB6F362B}" destId="{22D4D768-377F-406B-B821-C87EB734FD03}" srcOrd="1" destOrd="0" presId="urn:microsoft.com/office/officeart/2008/layout/HorizontalMultiLevelHierarchy#1"/>
    <dgm:cxn modelId="{1AC0F76A-16D7-4D04-9717-C9D05B5BAE6C}" type="presParOf" srcId="{34A16613-C5C7-4282-961C-7AED5018D5B3}" destId="{D6F5506B-2D61-4A78-A890-4FE281442A01}" srcOrd="14" destOrd="0" presId="urn:microsoft.com/office/officeart/2008/layout/HorizontalMultiLevelHierarchy#1"/>
    <dgm:cxn modelId="{042A970D-C8F5-4B30-A9ED-7D97BDAB14A0}" type="presParOf" srcId="{D6F5506B-2D61-4A78-A890-4FE281442A01}" destId="{34F4A9D2-59C1-4D37-8C0D-CCEB03E8A878}" srcOrd="0" destOrd="0" presId="urn:microsoft.com/office/officeart/2008/layout/HorizontalMultiLevelHierarchy#1"/>
    <dgm:cxn modelId="{42F467D5-9E43-4ABF-B8F0-4F78E502BA94}" type="presParOf" srcId="{34A16613-C5C7-4282-961C-7AED5018D5B3}" destId="{EF14D71A-9EE1-4958-99BB-DB45DA95D810}" srcOrd="15" destOrd="0" presId="urn:microsoft.com/office/officeart/2008/layout/HorizontalMultiLevelHierarchy#1"/>
    <dgm:cxn modelId="{6AE77B10-0C6A-4CB0-98DC-CA03BF7DF33A}" type="presParOf" srcId="{EF14D71A-9EE1-4958-99BB-DB45DA95D810}" destId="{1517A5EB-3FB3-481A-A1FD-C4A3F0F1B0E7}" srcOrd="0" destOrd="0" presId="urn:microsoft.com/office/officeart/2008/layout/HorizontalMultiLevelHierarchy#1"/>
    <dgm:cxn modelId="{DFDA0777-0F35-468E-A60A-95DBBFC08DBF}" type="presParOf" srcId="{EF14D71A-9EE1-4958-99BB-DB45DA95D810}" destId="{85DD2A72-4E67-4462-A8B3-69B3718A6463}" srcOrd="1" destOrd="0" presId="urn:microsoft.com/office/officeart/2008/layout/HorizontalMultiLevelHierarchy#1"/>
    <dgm:cxn modelId="{FB28CE1D-270F-4CFC-BBF7-C59872A023EC}" type="presParOf" srcId="{34A16613-C5C7-4282-961C-7AED5018D5B3}" destId="{64D7ED46-B109-4EC7-949A-CCF45477DF95}" srcOrd="16" destOrd="0" presId="urn:microsoft.com/office/officeart/2008/layout/HorizontalMultiLevelHierarchy#1"/>
    <dgm:cxn modelId="{3F3E680D-B28B-4BF9-B77C-DF220722B339}" type="presParOf" srcId="{64D7ED46-B109-4EC7-949A-CCF45477DF95}" destId="{55B6E066-544F-47C6-8C8B-6C11E95E9D0E}" srcOrd="0" destOrd="0" presId="urn:microsoft.com/office/officeart/2008/layout/HorizontalMultiLevelHierarchy#1"/>
    <dgm:cxn modelId="{40122EBB-0141-445A-84C0-3CE9E07EE410}" type="presParOf" srcId="{34A16613-C5C7-4282-961C-7AED5018D5B3}" destId="{F84EF6A9-A8CE-48A3-8809-61933B7FB1B6}" srcOrd="17" destOrd="0" presId="urn:microsoft.com/office/officeart/2008/layout/HorizontalMultiLevelHierarchy#1"/>
    <dgm:cxn modelId="{C022D02F-97D9-4686-A0A4-8E4F48013B07}" type="presParOf" srcId="{F84EF6A9-A8CE-48A3-8809-61933B7FB1B6}" destId="{898624CB-D5BE-45A1-8BBD-9BFCB8E1151E}" srcOrd="0" destOrd="0" presId="urn:microsoft.com/office/officeart/2008/layout/HorizontalMultiLevelHierarchy#1"/>
    <dgm:cxn modelId="{50DDCC29-3FA4-4BE6-AB2C-778862C19BE1}" type="presParOf" srcId="{F84EF6A9-A8CE-48A3-8809-61933B7FB1B6}" destId="{D2BFEDAA-F89F-4C9D-A20A-4E6A027C356D}" srcOrd="1" destOrd="0" presId="urn:microsoft.com/office/officeart/2008/layout/HorizontalMultiLevelHierarchy#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0005E63-0D64-46AE-848E-97AB9E1667C2}" type="doc">
      <dgm:prSet loTypeId="urn:microsoft.com/office/officeart/2005/8/layout/hierarchy2#1" loCatId="hierarchy" qsTypeId="urn:microsoft.com/office/officeart/2005/8/quickstyle/simple5#1" qsCatId="simple" csTypeId="urn:microsoft.com/office/officeart/2005/8/colors/accent1_3" csCatId="accent1" phldr="1"/>
      <dgm:spPr/>
      <dgm:t>
        <a:bodyPr/>
        <a:lstStyle/>
        <a:p>
          <a:endParaRPr lang="ru-RU"/>
        </a:p>
      </dgm:t>
    </dgm:pt>
    <dgm:pt modelId="{E1F25CB5-9355-4844-AF14-38B6246F05E1}">
      <dgm:prSet phldrT="[Текст]" custT="1">
        <dgm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dgm:style>
      </dgm:prSet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ru-RU" sz="2400" b="1" dirty="0">
              <a:solidFill>
                <a:schemeClr val="bg1"/>
              </a:solidFill>
            </a:rPr>
            <a:t>Обязательные экзамены</a:t>
          </a:r>
        </a:p>
      </dgm:t>
    </dgm:pt>
    <dgm:pt modelId="{86E1F87C-4219-4BE0-8AB6-E7C9E6BCEE33}" type="parTrans" cxnId="{58122EFC-B509-4AED-A921-4B0C8798EC48}">
      <dgm:prSet/>
      <dgm:spPr/>
      <dgm:t>
        <a:bodyPr/>
        <a:lstStyle/>
        <a:p>
          <a:endParaRPr lang="ru-RU">
            <a:solidFill>
              <a:schemeClr val="bg1"/>
            </a:solidFill>
          </a:endParaRPr>
        </a:p>
      </dgm:t>
    </dgm:pt>
    <dgm:pt modelId="{E266C729-66DA-4B61-9B9E-DE29D3AACFCB}" type="sibTrans" cxnId="{58122EFC-B509-4AED-A921-4B0C8798EC48}">
      <dgm:prSet/>
      <dgm:spPr/>
      <dgm:t>
        <a:bodyPr/>
        <a:lstStyle/>
        <a:p>
          <a:endParaRPr lang="ru-RU">
            <a:solidFill>
              <a:schemeClr val="bg1"/>
            </a:solidFill>
          </a:endParaRPr>
        </a:p>
      </dgm:t>
    </dgm:pt>
    <dgm:pt modelId="{8F55C34A-DBAF-446D-BE85-9DCB4D8B87AE}">
      <dgm:prSet custT="1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ru-RU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Русский язык</a:t>
          </a:r>
        </a:p>
      </dgm:t>
    </dgm:pt>
    <dgm:pt modelId="{082AFB0E-F1F1-4D1D-B565-8787D940D3B7}" type="parTrans" cxnId="{00B18503-0FD7-40B6-B2F5-4DAD19B96144}">
      <dgm:prSet/>
      <dgm:spPr/>
      <dgm:t>
        <a:bodyPr/>
        <a:lstStyle/>
        <a:p>
          <a:endParaRPr lang="ru-RU">
            <a:solidFill>
              <a:schemeClr val="bg1"/>
            </a:solidFill>
          </a:endParaRPr>
        </a:p>
      </dgm:t>
    </dgm:pt>
    <dgm:pt modelId="{AD511083-BC99-4696-8D13-B73695EA2933}" type="sibTrans" cxnId="{00B18503-0FD7-40B6-B2F5-4DAD19B96144}">
      <dgm:prSet/>
      <dgm:spPr/>
      <dgm:t>
        <a:bodyPr/>
        <a:lstStyle/>
        <a:p>
          <a:endParaRPr lang="ru-RU">
            <a:solidFill>
              <a:schemeClr val="bg1"/>
            </a:solidFill>
          </a:endParaRPr>
        </a:p>
      </dgm:t>
    </dgm:pt>
    <dgm:pt modelId="{8946BCD7-8BD6-4AAA-B77F-CE5915B70F2D}">
      <dgm:prSet custT="1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ru-RU" sz="2400" b="1" dirty="0">
              <a:solidFill>
                <a:schemeClr val="bg1"/>
              </a:solidFill>
            </a:rPr>
            <a:t>Математика </a:t>
          </a:r>
        </a:p>
      </dgm:t>
    </dgm:pt>
    <dgm:pt modelId="{61F57C67-73AE-4FC9-A243-3D5F121303D5}" type="parTrans" cxnId="{25A8756F-92DB-49C5-9B4A-BB7CBD8D0917}">
      <dgm:prSet/>
      <dgm:spPr/>
      <dgm:t>
        <a:bodyPr/>
        <a:lstStyle/>
        <a:p>
          <a:endParaRPr lang="ru-RU">
            <a:solidFill>
              <a:schemeClr val="bg1"/>
            </a:solidFill>
          </a:endParaRPr>
        </a:p>
      </dgm:t>
    </dgm:pt>
    <dgm:pt modelId="{B0EE20D8-2EE9-4B84-A946-1CF1097C1356}" type="sibTrans" cxnId="{25A8756F-92DB-49C5-9B4A-BB7CBD8D0917}">
      <dgm:prSet/>
      <dgm:spPr/>
      <dgm:t>
        <a:bodyPr/>
        <a:lstStyle/>
        <a:p>
          <a:endParaRPr lang="ru-RU">
            <a:solidFill>
              <a:schemeClr val="bg1"/>
            </a:solidFill>
          </a:endParaRPr>
        </a:p>
      </dgm:t>
    </dgm:pt>
    <dgm:pt modelId="{25E5AEEE-7E8A-4E05-8824-85D065329EAA}" type="pres">
      <dgm:prSet presAssocID="{90005E63-0D64-46AE-848E-97AB9E1667C2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FEC4F867-2BF1-4396-8EB3-EF6CF12BF4B8}" type="pres">
      <dgm:prSet presAssocID="{E1F25CB5-9355-4844-AF14-38B6246F05E1}" presName="root1" presStyleCnt="0"/>
      <dgm:spPr/>
    </dgm:pt>
    <dgm:pt modelId="{908029E4-880D-4F10-BCE2-219930A644EF}" type="pres">
      <dgm:prSet presAssocID="{E1F25CB5-9355-4844-AF14-38B6246F05E1}" presName="LevelOneTextNode" presStyleLbl="node0" presStyleIdx="0" presStyleCnt="1" custScaleX="107960" custScaleY="53902" custLinFactY="-100000" custLinFactNeighborX="-5731" custLinFactNeighborY="-138596">
        <dgm:presLayoutVars>
          <dgm:chPref val="3"/>
        </dgm:presLayoutVars>
      </dgm:prSet>
      <dgm:spPr/>
    </dgm:pt>
    <dgm:pt modelId="{5B6D5CE7-C9DD-4D1E-BB04-422CDEC56B9E}" type="pres">
      <dgm:prSet presAssocID="{E1F25CB5-9355-4844-AF14-38B6246F05E1}" presName="level2hierChild" presStyleCnt="0"/>
      <dgm:spPr/>
    </dgm:pt>
    <dgm:pt modelId="{0884195C-7C18-403E-8280-7A292D319737}" type="pres">
      <dgm:prSet presAssocID="{082AFB0E-F1F1-4D1D-B565-8787D940D3B7}" presName="conn2-1" presStyleLbl="parChTrans1D2" presStyleIdx="0" presStyleCnt="2"/>
      <dgm:spPr/>
    </dgm:pt>
    <dgm:pt modelId="{A066A45F-1F67-4C97-AD8A-22F2F5448E7A}" type="pres">
      <dgm:prSet presAssocID="{082AFB0E-F1F1-4D1D-B565-8787D940D3B7}" presName="connTx" presStyleLbl="parChTrans1D2" presStyleIdx="0" presStyleCnt="2"/>
      <dgm:spPr/>
    </dgm:pt>
    <dgm:pt modelId="{7704E23D-E155-44C3-A28A-E878096F097E}" type="pres">
      <dgm:prSet presAssocID="{8F55C34A-DBAF-446D-BE85-9DCB4D8B87AE}" presName="root2" presStyleCnt="0"/>
      <dgm:spPr/>
    </dgm:pt>
    <dgm:pt modelId="{8A13A7E1-6370-427C-9EAF-52DA402B7184}" type="pres">
      <dgm:prSet presAssocID="{8F55C34A-DBAF-446D-BE85-9DCB4D8B87AE}" presName="LevelTwoTextNode" presStyleLbl="node2" presStyleIdx="0" presStyleCnt="2" custScaleX="130514" custScaleY="33501" custLinFactNeighborX="-14658" custLinFactNeighborY="-99399">
        <dgm:presLayoutVars>
          <dgm:chPref val="3"/>
        </dgm:presLayoutVars>
      </dgm:prSet>
      <dgm:spPr/>
    </dgm:pt>
    <dgm:pt modelId="{42CF3BB5-3F52-4818-94E3-845C33D734CD}" type="pres">
      <dgm:prSet presAssocID="{8F55C34A-DBAF-446D-BE85-9DCB4D8B87AE}" presName="level3hierChild" presStyleCnt="0"/>
      <dgm:spPr/>
    </dgm:pt>
    <dgm:pt modelId="{8891F35F-2BA5-4BF2-9640-E99C8C970AC3}" type="pres">
      <dgm:prSet presAssocID="{61F57C67-73AE-4FC9-A243-3D5F121303D5}" presName="conn2-1" presStyleLbl="parChTrans1D2" presStyleIdx="1" presStyleCnt="2"/>
      <dgm:spPr/>
    </dgm:pt>
    <dgm:pt modelId="{5D5F9D07-69EE-47BB-8988-6B3EA4A05963}" type="pres">
      <dgm:prSet presAssocID="{61F57C67-73AE-4FC9-A243-3D5F121303D5}" presName="connTx" presStyleLbl="parChTrans1D2" presStyleIdx="1" presStyleCnt="2"/>
      <dgm:spPr/>
    </dgm:pt>
    <dgm:pt modelId="{33BBFEAB-A97D-4452-86C5-14817C83FEE4}" type="pres">
      <dgm:prSet presAssocID="{8946BCD7-8BD6-4AAA-B77F-CE5915B70F2D}" presName="root2" presStyleCnt="0"/>
      <dgm:spPr/>
    </dgm:pt>
    <dgm:pt modelId="{2B754F8A-B7CF-48AC-A4E9-416F36613CE4}" type="pres">
      <dgm:prSet presAssocID="{8946BCD7-8BD6-4AAA-B77F-CE5915B70F2D}" presName="LevelTwoTextNode" presStyleLbl="node2" presStyleIdx="1" presStyleCnt="2" custScaleX="131763" custScaleY="31925" custLinFactY="-6694" custLinFactNeighborX="-15278" custLinFactNeighborY="-100000">
        <dgm:presLayoutVars>
          <dgm:chPref val="3"/>
        </dgm:presLayoutVars>
      </dgm:prSet>
      <dgm:spPr/>
    </dgm:pt>
    <dgm:pt modelId="{2B17F489-E8AE-4876-B792-39D5E8886B7E}" type="pres">
      <dgm:prSet presAssocID="{8946BCD7-8BD6-4AAA-B77F-CE5915B70F2D}" presName="level3hierChild" presStyleCnt="0"/>
      <dgm:spPr/>
    </dgm:pt>
  </dgm:ptLst>
  <dgm:cxnLst>
    <dgm:cxn modelId="{D25BE401-6A1A-48EB-A63D-A8A1D7081EB8}" type="presOf" srcId="{8946BCD7-8BD6-4AAA-B77F-CE5915B70F2D}" destId="{2B754F8A-B7CF-48AC-A4E9-416F36613CE4}" srcOrd="0" destOrd="0" presId="urn:microsoft.com/office/officeart/2005/8/layout/hierarchy2#1"/>
    <dgm:cxn modelId="{00B18503-0FD7-40B6-B2F5-4DAD19B96144}" srcId="{E1F25CB5-9355-4844-AF14-38B6246F05E1}" destId="{8F55C34A-DBAF-446D-BE85-9DCB4D8B87AE}" srcOrd="0" destOrd="0" parTransId="{082AFB0E-F1F1-4D1D-B565-8787D940D3B7}" sibTransId="{AD511083-BC99-4696-8D13-B73695EA2933}"/>
    <dgm:cxn modelId="{BC3A6737-D12E-4135-A790-BCC392608B85}" type="presOf" srcId="{61F57C67-73AE-4FC9-A243-3D5F121303D5}" destId="{5D5F9D07-69EE-47BB-8988-6B3EA4A05963}" srcOrd="1" destOrd="0" presId="urn:microsoft.com/office/officeart/2005/8/layout/hierarchy2#1"/>
    <dgm:cxn modelId="{2AD89E3B-A6C3-4C1F-912A-C5ABFED918D5}" type="presOf" srcId="{082AFB0E-F1F1-4D1D-B565-8787D940D3B7}" destId="{A066A45F-1F67-4C97-AD8A-22F2F5448E7A}" srcOrd="1" destOrd="0" presId="urn:microsoft.com/office/officeart/2005/8/layout/hierarchy2#1"/>
    <dgm:cxn modelId="{25A8756F-92DB-49C5-9B4A-BB7CBD8D0917}" srcId="{E1F25CB5-9355-4844-AF14-38B6246F05E1}" destId="{8946BCD7-8BD6-4AAA-B77F-CE5915B70F2D}" srcOrd="1" destOrd="0" parTransId="{61F57C67-73AE-4FC9-A243-3D5F121303D5}" sibTransId="{B0EE20D8-2EE9-4B84-A946-1CF1097C1356}"/>
    <dgm:cxn modelId="{01E74E51-4D96-47FB-BAEF-94B04FD26642}" type="presOf" srcId="{61F57C67-73AE-4FC9-A243-3D5F121303D5}" destId="{8891F35F-2BA5-4BF2-9640-E99C8C970AC3}" srcOrd="0" destOrd="0" presId="urn:microsoft.com/office/officeart/2005/8/layout/hierarchy2#1"/>
    <dgm:cxn modelId="{791AB275-5E47-4F25-8104-8F4E16A812A3}" type="presOf" srcId="{E1F25CB5-9355-4844-AF14-38B6246F05E1}" destId="{908029E4-880D-4F10-BCE2-219930A644EF}" srcOrd="0" destOrd="0" presId="urn:microsoft.com/office/officeart/2005/8/layout/hierarchy2#1"/>
    <dgm:cxn modelId="{01E3AC96-3C8F-4117-A5D7-2B5B6E7EB790}" type="presOf" srcId="{8F55C34A-DBAF-446D-BE85-9DCB4D8B87AE}" destId="{8A13A7E1-6370-427C-9EAF-52DA402B7184}" srcOrd="0" destOrd="0" presId="urn:microsoft.com/office/officeart/2005/8/layout/hierarchy2#1"/>
    <dgm:cxn modelId="{BE1CEBC3-7365-4AE3-A63C-5EF4416DE4EC}" type="presOf" srcId="{082AFB0E-F1F1-4D1D-B565-8787D940D3B7}" destId="{0884195C-7C18-403E-8280-7A292D319737}" srcOrd="0" destOrd="0" presId="urn:microsoft.com/office/officeart/2005/8/layout/hierarchy2#1"/>
    <dgm:cxn modelId="{3567CEF0-98CA-4457-A567-6863CC56643D}" type="presOf" srcId="{90005E63-0D64-46AE-848E-97AB9E1667C2}" destId="{25E5AEEE-7E8A-4E05-8824-85D065329EAA}" srcOrd="0" destOrd="0" presId="urn:microsoft.com/office/officeart/2005/8/layout/hierarchy2#1"/>
    <dgm:cxn modelId="{58122EFC-B509-4AED-A921-4B0C8798EC48}" srcId="{90005E63-0D64-46AE-848E-97AB9E1667C2}" destId="{E1F25CB5-9355-4844-AF14-38B6246F05E1}" srcOrd="0" destOrd="0" parTransId="{86E1F87C-4219-4BE0-8AB6-E7C9E6BCEE33}" sibTransId="{E266C729-66DA-4B61-9B9E-DE29D3AACFCB}"/>
    <dgm:cxn modelId="{C10ADC17-A901-4156-9CDD-4F2BAAA6C75D}" type="presParOf" srcId="{25E5AEEE-7E8A-4E05-8824-85D065329EAA}" destId="{FEC4F867-2BF1-4396-8EB3-EF6CF12BF4B8}" srcOrd="0" destOrd="0" presId="urn:microsoft.com/office/officeart/2005/8/layout/hierarchy2#1"/>
    <dgm:cxn modelId="{B6B37776-D15B-47BA-9857-3AA8A7296D8B}" type="presParOf" srcId="{FEC4F867-2BF1-4396-8EB3-EF6CF12BF4B8}" destId="{908029E4-880D-4F10-BCE2-219930A644EF}" srcOrd="0" destOrd="0" presId="urn:microsoft.com/office/officeart/2005/8/layout/hierarchy2#1"/>
    <dgm:cxn modelId="{4D6FBBD5-4789-494D-916D-E27643355579}" type="presParOf" srcId="{FEC4F867-2BF1-4396-8EB3-EF6CF12BF4B8}" destId="{5B6D5CE7-C9DD-4D1E-BB04-422CDEC56B9E}" srcOrd="1" destOrd="0" presId="urn:microsoft.com/office/officeart/2005/8/layout/hierarchy2#1"/>
    <dgm:cxn modelId="{BFC0F520-3DB7-4677-A855-BEFBEDA05689}" type="presParOf" srcId="{5B6D5CE7-C9DD-4D1E-BB04-422CDEC56B9E}" destId="{0884195C-7C18-403E-8280-7A292D319737}" srcOrd="0" destOrd="0" presId="urn:microsoft.com/office/officeart/2005/8/layout/hierarchy2#1"/>
    <dgm:cxn modelId="{B8AB30D9-F421-49B7-AE2F-508017DD4EF0}" type="presParOf" srcId="{0884195C-7C18-403E-8280-7A292D319737}" destId="{A066A45F-1F67-4C97-AD8A-22F2F5448E7A}" srcOrd="0" destOrd="0" presId="urn:microsoft.com/office/officeart/2005/8/layout/hierarchy2#1"/>
    <dgm:cxn modelId="{75B984F1-F83E-4577-9B0E-A0D8FDF6B3E9}" type="presParOf" srcId="{5B6D5CE7-C9DD-4D1E-BB04-422CDEC56B9E}" destId="{7704E23D-E155-44C3-A28A-E878096F097E}" srcOrd="1" destOrd="0" presId="urn:microsoft.com/office/officeart/2005/8/layout/hierarchy2#1"/>
    <dgm:cxn modelId="{5F707538-E7B9-4693-A575-657FF9599B13}" type="presParOf" srcId="{7704E23D-E155-44C3-A28A-E878096F097E}" destId="{8A13A7E1-6370-427C-9EAF-52DA402B7184}" srcOrd="0" destOrd="0" presId="urn:microsoft.com/office/officeart/2005/8/layout/hierarchy2#1"/>
    <dgm:cxn modelId="{CFA5E8CF-CF99-4AA4-B694-575DE8D4058B}" type="presParOf" srcId="{7704E23D-E155-44C3-A28A-E878096F097E}" destId="{42CF3BB5-3F52-4818-94E3-845C33D734CD}" srcOrd="1" destOrd="0" presId="urn:microsoft.com/office/officeart/2005/8/layout/hierarchy2#1"/>
    <dgm:cxn modelId="{7036ABAD-8C5E-4570-979F-DECD2DDB7252}" type="presParOf" srcId="{5B6D5CE7-C9DD-4D1E-BB04-422CDEC56B9E}" destId="{8891F35F-2BA5-4BF2-9640-E99C8C970AC3}" srcOrd="2" destOrd="0" presId="urn:microsoft.com/office/officeart/2005/8/layout/hierarchy2#1"/>
    <dgm:cxn modelId="{E3331A0E-2C73-4C2F-9D35-16B90F246C29}" type="presParOf" srcId="{8891F35F-2BA5-4BF2-9640-E99C8C970AC3}" destId="{5D5F9D07-69EE-47BB-8988-6B3EA4A05963}" srcOrd="0" destOrd="0" presId="urn:microsoft.com/office/officeart/2005/8/layout/hierarchy2#1"/>
    <dgm:cxn modelId="{EAE89964-FC17-40A8-99AA-62B0A28DB279}" type="presParOf" srcId="{5B6D5CE7-C9DD-4D1E-BB04-422CDEC56B9E}" destId="{33BBFEAB-A97D-4452-86C5-14817C83FEE4}" srcOrd="3" destOrd="0" presId="urn:microsoft.com/office/officeart/2005/8/layout/hierarchy2#1"/>
    <dgm:cxn modelId="{B077AEE1-58F7-4069-AED4-958B73D40DC7}" type="presParOf" srcId="{33BBFEAB-A97D-4452-86C5-14817C83FEE4}" destId="{2B754F8A-B7CF-48AC-A4E9-416F36613CE4}" srcOrd="0" destOrd="0" presId="urn:microsoft.com/office/officeart/2005/8/layout/hierarchy2#1"/>
    <dgm:cxn modelId="{DC3831C7-D8C9-4A81-8554-995584F9F912}" type="presParOf" srcId="{33BBFEAB-A97D-4452-86C5-14817C83FEE4}" destId="{2B17F489-E8AE-4876-B792-39D5E8886B7E}" srcOrd="1" destOrd="0" presId="urn:microsoft.com/office/officeart/2005/8/layout/hierarchy2#1"/>
  </dgm:cxnLst>
  <dgm:bg>
    <a:noFill/>
  </dgm:bg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4D7ED46-B109-4EC7-949A-CCF45477DF95}">
      <dsp:nvSpPr>
        <dsp:cNvPr id="0" name=""/>
        <dsp:cNvSpPr/>
      </dsp:nvSpPr>
      <dsp:spPr>
        <a:xfrm>
          <a:off x="1044580" y="1778239"/>
          <a:ext cx="1162563" cy="196886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581281" y="0"/>
              </a:lnTo>
              <a:lnTo>
                <a:pt x="581281" y="1968864"/>
              </a:lnTo>
              <a:lnTo>
                <a:pt x="1162563" y="1968864"/>
              </a:lnTo>
            </a:path>
          </a:pathLst>
        </a:custGeom>
        <a:noFill/>
        <a:ln w="19050" cap="rnd" cmpd="sng" algn="ctr">
          <a:solidFill>
            <a:schemeClr val="accent4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800" kern="1200"/>
        </a:p>
      </dsp:txBody>
      <dsp:txXfrm>
        <a:off x="1568700" y="2705509"/>
        <a:ext cx="114323" cy="114323"/>
      </dsp:txXfrm>
    </dsp:sp>
    <dsp:sp modelId="{D6F5506B-2D61-4A78-A890-4FE281442A01}">
      <dsp:nvSpPr>
        <dsp:cNvPr id="0" name=""/>
        <dsp:cNvSpPr/>
      </dsp:nvSpPr>
      <dsp:spPr>
        <a:xfrm>
          <a:off x="1044580" y="1778239"/>
          <a:ext cx="1162563" cy="152322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581281" y="0"/>
              </a:lnTo>
              <a:lnTo>
                <a:pt x="581281" y="1523225"/>
              </a:lnTo>
              <a:lnTo>
                <a:pt x="1162563" y="1523225"/>
              </a:lnTo>
            </a:path>
          </a:pathLst>
        </a:custGeom>
        <a:noFill/>
        <a:ln w="19050" cap="rnd" cmpd="sng" algn="ctr">
          <a:solidFill>
            <a:schemeClr val="accent4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700" kern="1200"/>
        </a:p>
      </dsp:txBody>
      <dsp:txXfrm>
        <a:off x="1577957" y="2491947"/>
        <a:ext cx="95809" cy="95809"/>
      </dsp:txXfrm>
    </dsp:sp>
    <dsp:sp modelId="{2BC2474D-EC1E-41D2-9A6A-5D1BFC0B2C75}">
      <dsp:nvSpPr>
        <dsp:cNvPr id="0" name=""/>
        <dsp:cNvSpPr/>
      </dsp:nvSpPr>
      <dsp:spPr>
        <a:xfrm>
          <a:off x="1044580" y="1778239"/>
          <a:ext cx="1162563" cy="107758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581281" y="0"/>
              </a:lnTo>
              <a:lnTo>
                <a:pt x="581281" y="1077585"/>
              </a:lnTo>
              <a:lnTo>
                <a:pt x="1162563" y="1077585"/>
              </a:lnTo>
            </a:path>
          </a:pathLst>
        </a:custGeom>
        <a:noFill/>
        <a:ln w="19050" cap="rnd" cmpd="sng" algn="ctr">
          <a:solidFill>
            <a:schemeClr val="accent4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500" kern="1200"/>
        </a:p>
      </dsp:txBody>
      <dsp:txXfrm>
        <a:off x="1586233" y="2277402"/>
        <a:ext cx="79258" cy="79258"/>
      </dsp:txXfrm>
    </dsp:sp>
    <dsp:sp modelId="{8A1983B7-DE5A-4F7C-9965-D452A3C7BFB6}">
      <dsp:nvSpPr>
        <dsp:cNvPr id="0" name=""/>
        <dsp:cNvSpPr/>
      </dsp:nvSpPr>
      <dsp:spPr>
        <a:xfrm>
          <a:off x="1044580" y="1778239"/>
          <a:ext cx="1162563" cy="63194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581281" y="0"/>
              </a:lnTo>
              <a:lnTo>
                <a:pt x="581281" y="631945"/>
              </a:lnTo>
              <a:lnTo>
                <a:pt x="1162563" y="631945"/>
              </a:lnTo>
            </a:path>
          </a:pathLst>
        </a:custGeom>
        <a:noFill/>
        <a:ln w="19050" cap="rnd" cmpd="sng" algn="ctr">
          <a:solidFill>
            <a:schemeClr val="accent4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500" kern="1200"/>
        </a:p>
      </dsp:txBody>
      <dsp:txXfrm>
        <a:off x="1592781" y="2061131"/>
        <a:ext cx="66160" cy="66160"/>
      </dsp:txXfrm>
    </dsp:sp>
    <dsp:sp modelId="{1B8BFA40-40A9-4837-BB58-BD774A91D4F7}">
      <dsp:nvSpPr>
        <dsp:cNvPr id="0" name=""/>
        <dsp:cNvSpPr/>
      </dsp:nvSpPr>
      <dsp:spPr>
        <a:xfrm>
          <a:off x="1044580" y="1778239"/>
          <a:ext cx="1162563" cy="18630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581281" y="0"/>
              </a:lnTo>
              <a:lnTo>
                <a:pt x="581281" y="186305"/>
              </a:lnTo>
              <a:lnTo>
                <a:pt x="1162563" y="186305"/>
              </a:lnTo>
            </a:path>
          </a:pathLst>
        </a:custGeom>
        <a:noFill/>
        <a:ln w="19050" cap="rnd" cmpd="sng" algn="ctr">
          <a:solidFill>
            <a:schemeClr val="accent4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500" kern="1200"/>
        </a:p>
      </dsp:txBody>
      <dsp:txXfrm>
        <a:off x="1596427" y="1841957"/>
        <a:ext cx="58869" cy="58869"/>
      </dsp:txXfrm>
    </dsp:sp>
    <dsp:sp modelId="{00B74456-248F-496D-84BC-491316FD2AA2}">
      <dsp:nvSpPr>
        <dsp:cNvPr id="0" name=""/>
        <dsp:cNvSpPr/>
      </dsp:nvSpPr>
      <dsp:spPr>
        <a:xfrm>
          <a:off x="1044580" y="1518905"/>
          <a:ext cx="1162563" cy="259334"/>
        </a:xfrm>
        <a:custGeom>
          <a:avLst/>
          <a:gdLst/>
          <a:ahLst/>
          <a:cxnLst/>
          <a:rect l="0" t="0" r="0" b="0"/>
          <a:pathLst>
            <a:path>
              <a:moveTo>
                <a:pt x="0" y="259334"/>
              </a:moveTo>
              <a:lnTo>
                <a:pt x="581281" y="259334"/>
              </a:lnTo>
              <a:lnTo>
                <a:pt x="581281" y="0"/>
              </a:lnTo>
              <a:lnTo>
                <a:pt x="1162563" y="0"/>
              </a:lnTo>
            </a:path>
          </a:pathLst>
        </a:custGeom>
        <a:noFill/>
        <a:ln w="19050" cap="rnd" cmpd="sng" algn="ctr">
          <a:solidFill>
            <a:schemeClr val="accent4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500" kern="1200"/>
        </a:p>
      </dsp:txBody>
      <dsp:txXfrm>
        <a:off x="1596083" y="1618793"/>
        <a:ext cx="59556" cy="59556"/>
      </dsp:txXfrm>
    </dsp:sp>
    <dsp:sp modelId="{EE36EBED-59E4-48BB-9639-8897AEA121E8}">
      <dsp:nvSpPr>
        <dsp:cNvPr id="0" name=""/>
        <dsp:cNvSpPr/>
      </dsp:nvSpPr>
      <dsp:spPr>
        <a:xfrm>
          <a:off x="1044580" y="1073265"/>
          <a:ext cx="1162563" cy="704974"/>
        </a:xfrm>
        <a:custGeom>
          <a:avLst/>
          <a:gdLst/>
          <a:ahLst/>
          <a:cxnLst/>
          <a:rect l="0" t="0" r="0" b="0"/>
          <a:pathLst>
            <a:path>
              <a:moveTo>
                <a:pt x="0" y="704974"/>
              </a:moveTo>
              <a:lnTo>
                <a:pt x="581281" y="704974"/>
              </a:lnTo>
              <a:lnTo>
                <a:pt x="581281" y="0"/>
              </a:lnTo>
              <a:lnTo>
                <a:pt x="1162563" y="0"/>
              </a:lnTo>
            </a:path>
          </a:pathLst>
        </a:custGeom>
        <a:noFill/>
        <a:ln w="19050" cap="rnd" cmpd="sng" algn="ctr">
          <a:solidFill>
            <a:schemeClr val="accent4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500" kern="1200"/>
        </a:p>
      </dsp:txBody>
      <dsp:txXfrm>
        <a:off x="1591871" y="1391762"/>
        <a:ext cx="67980" cy="67980"/>
      </dsp:txXfrm>
    </dsp:sp>
    <dsp:sp modelId="{EF90FB8B-0973-46E8-B466-E82A17EB87CC}">
      <dsp:nvSpPr>
        <dsp:cNvPr id="0" name=""/>
        <dsp:cNvSpPr/>
      </dsp:nvSpPr>
      <dsp:spPr>
        <a:xfrm>
          <a:off x="1044580" y="627625"/>
          <a:ext cx="1162563" cy="1150613"/>
        </a:xfrm>
        <a:custGeom>
          <a:avLst/>
          <a:gdLst/>
          <a:ahLst/>
          <a:cxnLst/>
          <a:rect l="0" t="0" r="0" b="0"/>
          <a:pathLst>
            <a:path>
              <a:moveTo>
                <a:pt x="0" y="1150613"/>
              </a:moveTo>
              <a:lnTo>
                <a:pt x="581281" y="1150613"/>
              </a:lnTo>
              <a:lnTo>
                <a:pt x="581281" y="0"/>
              </a:lnTo>
              <a:lnTo>
                <a:pt x="1162563" y="0"/>
              </a:lnTo>
            </a:path>
          </a:pathLst>
        </a:custGeom>
        <a:noFill/>
        <a:ln w="19050" cap="rnd" cmpd="sng" algn="ctr">
          <a:solidFill>
            <a:schemeClr val="accent4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600" kern="1200"/>
        </a:p>
      </dsp:txBody>
      <dsp:txXfrm>
        <a:off x="1584970" y="1162040"/>
        <a:ext cx="81784" cy="81784"/>
      </dsp:txXfrm>
    </dsp:sp>
    <dsp:sp modelId="{F6C527FC-7E0E-4910-8B93-4C854C0102A8}">
      <dsp:nvSpPr>
        <dsp:cNvPr id="0" name=""/>
        <dsp:cNvSpPr/>
      </dsp:nvSpPr>
      <dsp:spPr>
        <a:xfrm>
          <a:off x="1044580" y="181985"/>
          <a:ext cx="1162563" cy="1596253"/>
        </a:xfrm>
        <a:custGeom>
          <a:avLst/>
          <a:gdLst/>
          <a:ahLst/>
          <a:cxnLst/>
          <a:rect l="0" t="0" r="0" b="0"/>
          <a:pathLst>
            <a:path>
              <a:moveTo>
                <a:pt x="0" y="1596253"/>
              </a:moveTo>
              <a:lnTo>
                <a:pt x="581281" y="1596253"/>
              </a:lnTo>
              <a:lnTo>
                <a:pt x="581281" y="0"/>
              </a:lnTo>
              <a:lnTo>
                <a:pt x="1162563" y="0"/>
              </a:lnTo>
            </a:path>
          </a:pathLst>
        </a:custGeom>
        <a:noFill/>
        <a:ln w="19050" cap="rnd" cmpd="sng" algn="ctr">
          <a:solidFill>
            <a:schemeClr val="accent4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700" kern="1200"/>
        </a:p>
      </dsp:txBody>
      <dsp:txXfrm>
        <a:off x="1576493" y="930744"/>
        <a:ext cx="98736" cy="98736"/>
      </dsp:txXfrm>
    </dsp:sp>
    <dsp:sp modelId="{60260E37-C6EB-4583-94E1-1F75E1809A43}">
      <dsp:nvSpPr>
        <dsp:cNvPr id="0" name=""/>
        <dsp:cNvSpPr/>
      </dsp:nvSpPr>
      <dsp:spPr>
        <a:xfrm rot="16200000">
          <a:off x="-898761" y="1327387"/>
          <a:ext cx="2984980" cy="901704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65000"/>
                <a:lumMod val="110000"/>
              </a:schemeClr>
            </a:gs>
            <a:gs pos="88000">
              <a:schemeClr val="accent4">
                <a:hueOff val="0"/>
                <a:satOff val="0"/>
                <a:lumOff val="0"/>
                <a:alphaOff val="0"/>
                <a:tint val="9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b="1" kern="1200"/>
            <a:t>Экзамены по выбору</a:t>
          </a:r>
          <a:endParaRPr lang="ru-RU" sz="2400" b="1" kern="1200" dirty="0"/>
        </a:p>
      </dsp:txBody>
      <dsp:txXfrm>
        <a:off x="-898761" y="1327387"/>
        <a:ext cx="2984980" cy="901704"/>
      </dsp:txXfrm>
    </dsp:sp>
    <dsp:sp modelId="{97CE5132-77A5-4BD9-90B2-C29F6FCDD11C}">
      <dsp:nvSpPr>
        <dsp:cNvPr id="0" name=""/>
        <dsp:cNvSpPr/>
      </dsp:nvSpPr>
      <dsp:spPr>
        <a:xfrm>
          <a:off x="2207144" y="3729"/>
          <a:ext cx="3679972" cy="356511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65000"/>
                <a:lumMod val="110000"/>
              </a:schemeClr>
            </a:gs>
            <a:gs pos="88000">
              <a:schemeClr val="accent4">
                <a:hueOff val="0"/>
                <a:satOff val="0"/>
                <a:lumOff val="0"/>
                <a:alphaOff val="0"/>
                <a:tint val="9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b="1" kern="1200" dirty="0"/>
            <a:t>Литература</a:t>
          </a:r>
        </a:p>
      </dsp:txBody>
      <dsp:txXfrm>
        <a:off x="2207144" y="3729"/>
        <a:ext cx="3679972" cy="356511"/>
      </dsp:txXfrm>
    </dsp:sp>
    <dsp:sp modelId="{89E76E04-2502-44F2-A66D-9630FAB8EACA}">
      <dsp:nvSpPr>
        <dsp:cNvPr id="0" name=""/>
        <dsp:cNvSpPr/>
      </dsp:nvSpPr>
      <dsp:spPr>
        <a:xfrm>
          <a:off x="2207144" y="449369"/>
          <a:ext cx="3679960" cy="356511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65000"/>
                <a:lumMod val="110000"/>
              </a:schemeClr>
            </a:gs>
            <a:gs pos="88000">
              <a:schemeClr val="accent4">
                <a:hueOff val="0"/>
                <a:satOff val="0"/>
                <a:lumOff val="0"/>
                <a:alphaOff val="0"/>
                <a:tint val="9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b="1" kern="1200" dirty="0"/>
            <a:t>География</a:t>
          </a:r>
        </a:p>
      </dsp:txBody>
      <dsp:txXfrm>
        <a:off x="2207144" y="449369"/>
        <a:ext cx="3679960" cy="356511"/>
      </dsp:txXfrm>
    </dsp:sp>
    <dsp:sp modelId="{4CDA7891-E907-425B-AA2F-8232233ECE72}">
      <dsp:nvSpPr>
        <dsp:cNvPr id="0" name=""/>
        <dsp:cNvSpPr/>
      </dsp:nvSpPr>
      <dsp:spPr>
        <a:xfrm>
          <a:off x="2207144" y="895009"/>
          <a:ext cx="3679960" cy="356511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65000"/>
                <a:lumMod val="110000"/>
              </a:schemeClr>
            </a:gs>
            <a:gs pos="88000">
              <a:schemeClr val="accent4">
                <a:hueOff val="0"/>
                <a:satOff val="0"/>
                <a:lumOff val="0"/>
                <a:alphaOff val="0"/>
                <a:tint val="9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b="1" kern="1200" dirty="0"/>
            <a:t>Информатика</a:t>
          </a:r>
        </a:p>
      </dsp:txBody>
      <dsp:txXfrm>
        <a:off x="2207144" y="895009"/>
        <a:ext cx="3679960" cy="356511"/>
      </dsp:txXfrm>
    </dsp:sp>
    <dsp:sp modelId="{47B59B8F-7C09-4621-86B1-D5419B4B0160}">
      <dsp:nvSpPr>
        <dsp:cNvPr id="0" name=""/>
        <dsp:cNvSpPr/>
      </dsp:nvSpPr>
      <dsp:spPr>
        <a:xfrm>
          <a:off x="2207144" y="1340649"/>
          <a:ext cx="3679960" cy="356511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65000"/>
                <a:lumMod val="110000"/>
              </a:schemeClr>
            </a:gs>
            <a:gs pos="88000">
              <a:schemeClr val="accent4">
                <a:hueOff val="0"/>
                <a:satOff val="0"/>
                <a:lumOff val="0"/>
                <a:alphaOff val="0"/>
                <a:tint val="9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b="1" kern="1200" dirty="0"/>
            <a:t>Обществознание</a:t>
          </a:r>
        </a:p>
      </dsp:txBody>
      <dsp:txXfrm>
        <a:off x="2207144" y="1340649"/>
        <a:ext cx="3679960" cy="356511"/>
      </dsp:txXfrm>
    </dsp:sp>
    <dsp:sp modelId="{E9AB9C46-C42E-4123-9299-AA2BCE8F8F7A}">
      <dsp:nvSpPr>
        <dsp:cNvPr id="0" name=""/>
        <dsp:cNvSpPr/>
      </dsp:nvSpPr>
      <dsp:spPr>
        <a:xfrm>
          <a:off x="2207144" y="1786289"/>
          <a:ext cx="3679972" cy="356511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65000"/>
                <a:lumMod val="110000"/>
              </a:schemeClr>
            </a:gs>
            <a:gs pos="88000">
              <a:schemeClr val="accent4">
                <a:hueOff val="0"/>
                <a:satOff val="0"/>
                <a:lumOff val="0"/>
                <a:alphaOff val="0"/>
                <a:tint val="9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b="1" kern="1200" dirty="0"/>
            <a:t>Физика</a:t>
          </a:r>
        </a:p>
      </dsp:txBody>
      <dsp:txXfrm>
        <a:off x="2207144" y="1786289"/>
        <a:ext cx="3679972" cy="356511"/>
      </dsp:txXfrm>
    </dsp:sp>
    <dsp:sp modelId="{E1009F85-C170-493B-89D8-2F39CE2A0EC9}">
      <dsp:nvSpPr>
        <dsp:cNvPr id="0" name=""/>
        <dsp:cNvSpPr/>
      </dsp:nvSpPr>
      <dsp:spPr>
        <a:xfrm>
          <a:off x="2207144" y="2231928"/>
          <a:ext cx="3679960" cy="356511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65000"/>
                <a:lumMod val="110000"/>
              </a:schemeClr>
            </a:gs>
            <a:gs pos="88000">
              <a:schemeClr val="accent4">
                <a:hueOff val="0"/>
                <a:satOff val="0"/>
                <a:lumOff val="0"/>
                <a:alphaOff val="0"/>
                <a:tint val="9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b="1" kern="1200" dirty="0"/>
            <a:t>Биология</a:t>
          </a:r>
        </a:p>
      </dsp:txBody>
      <dsp:txXfrm>
        <a:off x="2207144" y="2231928"/>
        <a:ext cx="3679960" cy="356511"/>
      </dsp:txXfrm>
    </dsp:sp>
    <dsp:sp modelId="{47E88B3E-AC47-453B-A2B7-FA552D0153FF}">
      <dsp:nvSpPr>
        <dsp:cNvPr id="0" name=""/>
        <dsp:cNvSpPr/>
      </dsp:nvSpPr>
      <dsp:spPr>
        <a:xfrm>
          <a:off x="2207144" y="2677568"/>
          <a:ext cx="3679972" cy="356511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65000"/>
                <a:lumMod val="110000"/>
              </a:schemeClr>
            </a:gs>
            <a:gs pos="88000">
              <a:schemeClr val="accent4">
                <a:hueOff val="0"/>
                <a:satOff val="0"/>
                <a:lumOff val="0"/>
                <a:alphaOff val="0"/>
                <a:tint val="9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b="1" kern="1200" dirty="0"/>
            <a:t>Химия</a:t>
          </a:r>
        </a:p>
      </dsp:txBody>
      <dsp:txXfrm>
        <a:off x="2207144" y="2677568"/>
        <a:ext cx="3679972" cy="356511"/>
      </dsp:txXfrm>
    </dsp:sp>
    <dsp:sp modelId="{1517A5EB-3FB3-481A-A1FD-C4A3F0F1B0E7}">
      <dsp:nvSpPr>
        <dsp:cNvPr id="0" name=""/>
        <dsp:cNvSpPr/>
      </dsp:nvSpPr>
      <dsp:spPr>
        <a:xfrm>
          <a:off x="2207144" y="3123208"/>
          <a:ext cx="3679972" cy="356511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65000"/>
                <a:lumMod val="110000"/>
              </a:schemeClr>
            </a:gs>
            <a:gs pos="88000">
              <a:schemeClr val="accent4">
                <a:hueOff val="0"/>
                <a:satOff val="0"/>
                <a:lumOff val="0"/>
                <a:alphaOff val="0"/>
                <a:tint val="9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b="1" kern="1200" dirty="0"/>
            <a:t>Иностранный язык</a:t>
          </a:r>
        </a:p>
      </dsp:txBody>
      <dsp:txXfrm>
        <a:off x="2207144" y="3123208"/>
        <a:ext cx="3679972" cy="356511"/>
      </dsp:txXfrm>
    </dsp:sp>
    <dsp:sp modelId="{898624CB-D5BE-45A1-8BBD-9BFCB8E1151E}">
      <dsp:nvSpPr>
        <dsp:cNvPr id="0" name=""/>
        <dsp:cNvSpPr/>
      </dsp:nvSpPr>
      <dsp:spPr>
        <a:xfrm>
          <a:off x="2207144" y="3568848"/>
          <a:ext cx="3679972" cy="356511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65000"/>
                <a:lumMod val="110000"/>
              </a:schemeClr>
            </a:gs>
            <a:gs pos="88000">
              <a:schemeClr val="accent4">
                <a:hueOff val="0"/>
                <a:satOff val="0"/>
                <a:lumOff val="0"/>
                <a:alphaOff val="0"/>
                <a:tint val="9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b="1" kern="1200" dirty="0"/>
            <a:t>История</a:t>
          </a:r>
        </a:p>
      </dsp:txBody>
      <dsp:txXfrm>
        <a:off x="2207144" y="3568848"/>
        <a:ext cx="3679972" cy="35651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08029E4-880D-4F10-BCE2-219930A644EF}">
      <dsp:nvSpPr>
        <dsp:cNvPr id="0" name=""/>
        <dsp:cNvSpPr/>
      </dsp:nvSpPr>
      <dsp:spPr>
        <a:xfrm>
          <a:off x="0" y="0"/>
          <a:ext cx="3205485" cy="800213"/>
        </a:xfrm>
        <a:prstGeom prst="roundRect">
          <a:avLst>
            <a:gd name="adj" fmla="val 10000"/>
          </a:avLst>
        </a:prstGeom>
        <a:solidFill>
          <a:schemeClr val="accent1">
            <a:lumMod val="75000"/>
          </a:schemeClr>
        </a:solidFill>
        <a:ln w="12700" cap="rnd" cmpd="sng" algn="ctr">
          <a:solidFill>
            <a:schemeClr val="accent3"/>
          </a:solidFill>
          <a:prstDash val="solid"/>
        </a:ln>
        <a:effectLst>
          <a:outerShdw blurRad="38100" dist="25400" dir="5400000" rotWithShape="0">
            <a:srgbClr val="000000">
              <a:alpha val="35000"/>
            </a:srgbClr>
          </a:outerShdw>
        </a:effectLst>
      </dsp:spPr>
      <dsp:style>
        <a:lnRef idx="1">
          <a:schemeClr val="accent3"/>
        </a:lnRef>
        <a:fillRef idx="3">
          <a:schemeClr val="accent3"/>
        </a:fillRef>
        <a:effectRef idx="2">
          <a:schemeClr val="accent3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b="1" kern="1200" dirty="0">
              <a:solidFill>
                <a:schemeClr val="bg1"/>
              </a:solidFill>
            </a:rPr>
            <a:t>Обязательные экзамены</a:t>
          </a:r>
        </a:p>
      </dsp:txBody>
      <dsp:txXfrm>
        <a:off x="23437" y="23437"/>
        <a:ext cx="3158611" cy="753339"/>
      </dsp:txXfrm>
    </dsp:sp>
    <dsp:sp modelId="{0884195C-7C18-403E-8280-7A292D319737}">
      <dsp:nvSpPr>
        <dsp:cNvPr id="0" name=""/>
        <dsp:cNvSpPr/>
      </dsp:nvSpPr>
      <dsp:spPr>
        <a:xfrm rot="20917678">
          <a:off x="3197946" y="290991"/>
          <a:ext cx="768001" cy="66796"/>
        </a:xfrm>
        <a:custGeom>
          <a:avLst/>
          <a:gdLst/>
          <a:ahLst/>
          <a:cxnLst/>
          <a:rect l="0" t="0" r="0" b="0"/>
          <a:pathLst>
            <a:path>
              <a:moveTo>
                <a:pt x="0" y="33398"/>
              </a:moveTo>
              <a:lnTo>
                <a:pt x="768001" y="33398"/>
              </a:lnTo>
            </a:path>
          </a:pathLst>
        </a:custGeom>
        <a:noFill/>
        <a:ln w="19050" cap="rnd" cmpd="sng" algn="ctr">
          <a:solidFill>
            <a:schemeClr val="accent1">
              <a:tint val="99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500" kern="1200">
            <a:solidFill>
              <a:schemeClr val="bg1"/>
            </a:solidFill>
          </a:endParaRPr>
        </a:p>
      </dsp:txBody>
      <dsp:txXfrm>
        <a:off x="3562747" y="305189"/>
        <a:ext cx="38400" cy="38400"/>
      </dsp:txXfrm>
    </dsp:sp>
    <dsp:sp modelId="{8A13A7E1-6370-427C-9EAF-52DA402B7184}">
      <dsp:nvSpPr>
        <dsp:cNvPr id="0" name=""/>
        <dsp:cNvSpPr/>
      </dsp:nvSpPr>
      <dsp:spPr>
        <a:xfrm>
          <a:off x="3958409" y="0"/>
          <a:ext cx="3875145" cy="497346"/>
        </a:xfrm>
        <a:prstGeom prst="roundRect">
          <a:avLst>
            <a:gd name="adj" fmla="val 10000"/>
          </a:avLst>
        </a:prstGeom>
        <a:solidFill>
          <a:schemeClr val="accent1">
            <a:lumMod val="75000"/>
          </a:schemeClr>
        </a:soli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l"/>
        </a:scene3d>
        <a:sp3d prstMaterial="plastic">
          <a:bevelT w="0" h="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b="1" kern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Русский язык</a:t>
          </a:r>
        </a:p>
      </dsp:txBody>
      <dsp:txXfrm>
        <a:off x="3972976" y="14567"/>
        <a:ext cx="3846011" cy="468212"/>
      </dsp:txXfrm>
    </dsp:sp>
    <dsp:sp modelId="{8891F35F-2BA5-4BF2-9640-E99C8C970AC3}">
      <dsp:nvSpPr>
        <dsp:cNvPr id="0" name=""/>
        <dsp:cNvSpPr/>
      </dsp:nvSpPr>
      <dsp:spPr>
        <a:xfrm rot="1627316">
          <a:off x="3160112" y="554820"/>
          <a:ext cx="825262" cy="66796"/>
        </a:xfrm>
        <a:custGeom>
          <a:avLst/>
          <a:gdLst/>
          <a:ahLst/>
          <a:cxnLst/>
          <a:rect l="0" t="0" r="0" b="0"/>
          <a:pathLst>
            <a:path>
              <a:moveTo>
                <a:pt x="0" y="33398"/>
              </a:moveTo>
              <a:lnTo>
                <a:pt x="825262" y="33398"/>
              </a:lnTo>
            </a:path>
          </a:pathLst>
        </a:custGeom>
        <a:noFill/>
        <a:ln w="19050" cap="rnd" cmpd="sng" algn="ctr">
          <a:solidFill>
            <a:schemeClr val="accent1">
              <a:tint val="99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500" kern="1200">
            <a:solidFill>
              <a:schemeClr val="bg1"/>
            </a:solidFill>
          </a:endParaRPr>
        </a:p>
      </dsp:txBody>
      <dsp:txXfrm>
        <a:off x="3552111" y="567587"/>
        <a:ext cx="41263" cy="41263"/>
      </dsp:txXfrm>
    </dsp:sp>
    <dsp:sp modelId="{2B754F8A-B7CF-48AC-A4E9-416F36613CE4}">
      <dsp:nvSpPr>
        <dsp:cNvPr id="0" name=""/>
        <dsp:cNvSpPr/>
      </dsp:nvSpPr>
      <dsp:spPr>
        <a:xfrm>
          <a:off x="3940000" y="539357"/>
          <a:ext cx="3912230" cy="473949"/>
        </a:xfrm>
        <a:prstGeom prst="roundRect">
          <a:avLst>
            <a:gd name="adj" fmla="val 10000"/>
          </a:avLst>
        </a:prstGeom>
        <a:solidFill>
          <a:schemeClr val="accent1">
            <a:lumMod val="75000"/>
          </a:schemeClr>
        </a:soli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l"/>
        </a:scene3d>
        <a:sp3d prstMaterial="plastic">
          <a:bevelT w="0" h="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b="1" kern="1200" dirty="0">
              <a:solidFill>
                <a:schemeClr val="bg1"/>
              </a:solidFill>
            </a:rPr>
            <a:t>Математика </a:t>
          </a:r>
        </a:p>
      </dsp:txBody>
      <dsp:txXfrm>
        <a:off x="3953881" y="553238"/>
        <a:ext cx="3884468" cy="44618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HorizontalMultiLevelHierarchy#1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begPts" val="midR"/>
                        <dgm:param type="endPts" val="midL"/>
                      </dgm:alg>
                    </dgm:if>
                    <dgm:else name="Name18">
                      <dgm:alg type="conn">
                        <dgm:param type="dim" val="1D"/>
                        <dgm:param type="endSty" val="noArr"/>
                        <dgm:param type="connRout" val="bend"/>
                        <dgm:param type="begPts" val="midL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2#1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endSty" val="noArr"/>
                        <dgm:param type="begPts" val="midR"/>
                        <dgm:param type="endPts" val="midL"/>
                      </dgm:alg>
                    </dgm:if>
                    <dgm:else name="Name14">
                      <dgm:alg type="conn">
                        <dgm:param type="dim" val="1D"/>
                        <dgm:param type="endSty" val="noArr"/>
                        <dgm:param type="begPts" val="midL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#1">
  <dgm:title val=""/>
  <dgm:desc val=""/>
  <dgm:catLst>
    <dgm:cat type="simple" pri="105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0992" tIns="45496" rIns="90992" bIns="45496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0992" tIns="45496" rIns="90992" bIns="45496" rtlCol="0"/>
          <a:lstStyle>
            <a:lvl1pPr algn="r">
              <a:defRPr sz="1200"/>
            </a:lvl1pPr>
          </a:lstStyle>
          <a:p>
            <a:fld id="{EC79FD27-22EB-4B7B-B91C-68FDEB8ABB95}" type="datetimeFigureOut">
              <a:rPr lang="ru-RU" smtClean="0"/>
              <a:pPr/>
              <a:t>17.10.2023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39838"/>
            <a:ext cx="4467225" cy="33512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992" tIns="45496" rIns="90992" bIns="45496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77195"/>
            <a:ext cx="5438140" cy="3908614"/>
          </a:xfrm>
          <a:prstGeom prst="rect">
            <a:avLst/>
          </a:prstGeom>
        </p:spPr>
        <p:txBody>
          <a:bodyPr vert="horz" lIns="90992" tIns="45496" rIns="90992" bIns="45496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8055"/>
          </a:xfrm>
          <a:prstGeom prst="rect">
            <a:avLst/>
          </a:prstGeom>
        </p:spPr>
        <p:txBody>
          <a:bodyPr vert="horz" lIns="90992" tIns="45496" rIns="90992" bIns="45496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8055"/>
          </a:xfrm>
          <a:prstGeom prst="rect">
            <a:avLst/>
          </a:prstGeom>
        </p:spPr>
        <p:txBody>
          <a:bodyPr vert="horz" lIns="90992" tIns="45496" rIns="90992" bIns="45496" rtlCol="0" anchor="b"/>
          <a:lstStyle>
            <a:lvl1pPr algn="r">
              <a:defRPr sz="1200"/>
            </a:lvl1pPr>
          </a:lstStyle>
          <a:p>
            <a:fld id="{906152DA-D656-4FA2-97F4-E949BDD9EAA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18861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6152DA-D656-4FA2-97F4-E949BDD9EAA0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298431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2AB6D3-EE0D-4EE8-AA3B-22266641A1A3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6152DA-D656-4FA2-97F4-E949BDD9EAA0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19279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8468"/>
            <a:ext cx="9171316" cy="6874935"/>
            <a:chOff x="-8466" y="-8468"/>
            <a:chExt cx="9171316" cy="6874935"/>
          </a:xfrm>
        </p:grpSpPr>
        <p:cxnSp>
          <p:nvCxnSpPr>
            <p:cNvPr id="28" name="Straight Connector 2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Freeform 2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Freeform 3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2" name="Freeform 3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3" name="Freeform 3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4" name="Freeform 3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5" name="Freeform 34"/>
            <p:cNvSpPr/>
            <p:nvPr/>
          </p:nvSpPr>
          <p:spPr>
            <a:xfrm>
              <a:off x="8094165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6" name="Freeform 35"/>
            <p:cNvSpPr/>
            <p:nvPr/>
          </p:nvSpPr>
          <p:spPr>
            <a:xfrm>
              <a:off x="8068764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1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F3D87-0A14-4ADB-813F-8236B8455829}" type="datetimeFigureOut">
              <a:rPr lang="ru-RU" smtClean="0"/>
              <a:pPr/>
              <a:t>17.10.2023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C4EF00-8485-4E78-BECE-BC14BC208E3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57232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F3D87-0A14-4ADB-813F-8236B8455829}" type="datetimeFigureOut">
              <a:rPr lang="ru-RU" smtClean="0"/>
              <a:pPr/>
              <a:t>17.10.2023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C4EF00-8485-4E78-BECE-BC14BC208E3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93190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F3D87-0A14-4ADB-813F-8236B8455829}" type="datetimeFigureOut">
              <a:rPr lang="ru-RU" smtClean="0"/>
              <a:pPr/>
              <a:t>17.10.2023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C4EF00-8485-4E78-BECE-BC14BC208E3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29911944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F3D87-0A14-4ADB-813F-8236B8455829}" type="datetimeFigureOut">
              <a:rPr lang="ru-RU" smtClean="0"/>
              <a:pPr/>
              <a:t>17.10.2023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C4EF00-8485-4E78-BECE-BC14BC208E3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850908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F3D87-0A14-4ADB-813F-8236B8455829}" type="datetimeFigureOut">
              <a:rPr lang="ru-RU" smtClean="0"/>
              <a:pPr/>
              <a:t>17.10.2023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C4EF00-8485-4E78-BECE-BC14BC208E3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92318246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F3D87-0A14-4ADB-813F-8236B8455829}" type="datetimeFigureOut">
              <a:rPr lang="ru-RU" smtClean="0"/>
              <a:pPr/>
              <a:t>17.10.2023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C4EF00-8485-4E78-BECE-BC14BC208E3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152368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F3D87-0A14-4ADB-813F-8236B8455829}" type="datetimeFigureOut">
              <a:rPr lang="ru-RU" smtClean="0"/>
              <a:pPr/>
              <a:t>17.10.2023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C4EF00-8485-4E78-BECE-BC14BC208E3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801785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F3D87-0A14-4ADB-813F-8236B8455829}" type="datetimeFigureOut">
              <a:rPr lang="ru-RU" smtClean="0"/>
              <a:pPr/>
              <a:t>17.10.2023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C4EF00-8485-4E78-BECE-BC14BC208E3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019533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10/17/2023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3521923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F3D87-0A14-4ADB-813F-8236B8455829}" type="datetimeFigureOut">
              <a:rPr lang="ru-RU" smtClean="0"/>
              <a:pPr/>
              <a:t>17.10.2023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C4EF00-8485-4E78-BECE-BC14BC208E3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19294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F3D87-0A14-4ADB-813F-8236B8455829}" type="datetimeFigureOut">
              <a:rPr lang="ru-RU" smtClean="0"/>
              <a:pPr/>
              <a:t>17.10.2023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C4EF00-8485-4E78-BECE-BC14BC208E3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28763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F3D87-0A14-4ADB-813F-8236B8455829}" type="datetimeFigureOut">
              <a:rPr lang="ru-RU" smtClean="0"/>
              <a:pPr/>
              <a:t>17.10.2023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C4EF00-8485-4E78-BECE-BC14BC208E3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36243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F3D87-0A14-4ADB-813F-8236B8455829}" type="datetimeFigureOut">
              <a:rPr lang="ru-RU" smtClean="0"/>
              <a:pPr/>
              <a:t>17.10.2023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C4EF00-8485-4E78-BECE-BC14BC208E3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85881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F3D87-0A14-4ADB-813F-8236B8455829}" type="datetimeFigureOut">
              <a:rPr lang="ru-RU" smtClean="0"/>
              <a:pPr/>
              <a:t>17.10.2023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C4EF00-8485-4E78-BECE-BC14BC208E3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72319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F3D87-0A14-4ADB-813F-8236B8455829}" type="datetimeFigureOut">
              <a:rPr lang="ru-RU" smtClean="0"/>
              <a:pPr/>
              <a:t>17.10.2023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C4EF00-8485-4E78-BECE-BC14BC208E3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94821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F3D87-0A14-4ADB-813F-8236B8455829}" type="datetimeFigureOut">
              <a:rPr lang="ru-RU" smtClean="0"/>
              <a:pPr/>
              <a:t>17.10.2023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C4EF00-8485-4E78-BECE-BC14BC208E3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65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F3D87-0A14-4ADB-813F-8236B8455829}" type="datetimeFigureOut">
              <a:rPr lang="ru-RU" smtClean="0"/>
              <a:pPr/>
              <a:t>17.10.2023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C4EF00-8485-4E78-BECE-BC14BC208E3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81419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8467" y="-8468"/>
            <a:ext cx="9171317" cy="6874935"/>
            <a:chOff x="-8467" y="-8468"/>
            <a:chExt cx="9171317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94165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8764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590"/>
            <a:ext cx="6347714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6F3D87-0A14-4ADB-813F-8236B8455829}" type="datetimeFigureOut">
              <a:rPr lang="ru-RU" smtClean="0"/>
              <a:pPr/>
              <a:t>17.10.2023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18C4EF00-8485-4E78-BECE-BC14BC208E3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66011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3" r:id="rId1"/>
    <p:sldLayoutId id="2147483784" r:id="rId2"/>
    <p:sldLayoutId id="2147483785" r:id="rId3"/>
    <p:sldLayoutId id="2147483786" r:id="rId4"/>
    <p:sldLayoutId id="2147483787" r:id="rId5"/>
    <p:sldLayoutId id="2147483788" r:id="rId6"/>
    <p:sldLayoutId id="2147483789" r:id="rId7"/>
    <p:sldLayoutId id="2147483790" r:id="rId8"/>
    <p:sldLayoutId id="2147483791" r:id="rId9"/>
    <p:sldLayoutId id="2147483792" r:id="rId10"/>
    <p:sldLayoutId id="2147483793" r:id="rId11"/>
    <p:sldLayoutId id="2147483794" r:id="rId12"/>
    <p:sldLayoutId id="2147483795" r:id="rId13"/>
    <p:sldLayoutId id="2147483796" r:id="rId14"/>
    <p:sldLayoutId id="2147483797" r:id="rId15"/>
    <p:sldLayoutId id="2147483798" r:id="rId16"/>
    <p:sldLayoutId id="214748379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emf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hyperlink" Target="https://edu.gov.ru/" TargetMode="External"/><Relationship Id="rId7" Type="http://schemas.openxmlformats.org/officeDocument/2006/relationships/image" Target="../media/image20.png"/><Relationship Id="rId2" Type="http://schemas.openxmlformats.org/officeDocument/2006/relationships/hyperlink" Target="http://fipi.ru/" TargetMode="Externa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9.png"/><Relationship Id="rId11" Type="http://schemas.openxmlformats.org/officeDocument/2006/relationships/image" Target="../media/image24.png"/><Relationship Id="rId5" Type="http://schemas.openxmlformats.org/officeDocument/2006/relationships/hyperlink" Target="http://www.iro23.ru/" TargetMode="External"/><Relationship Id="rId10" Type="http://schemas.openxmlformats.org/officeDocument/2006/relationships/image" Target="../media/image23.png"/><Relationship Id="rId4" Type="http://schemas.openxmlformats.org/officeDocument/2006/relationships/hyperlink" Target="http://www.gas.kubannet.ru/" TargetMode="External"/><Relationship Id="rId9" Type="http://schemas.openxmlformats.org/officeDocument/2006/relationships/image" Target="../media/image2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7" Type="http://schemas.openxmlformats.org/officeDocument/2006/relationships/image" Target="../media/image2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w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2.xml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12" Type="http://schemas.microsoft.com/office/2007/relationships/diagramDrawing" Target="../diagrams/drawing2.xm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11" Type="http://schemas.openxmlformats.org/officeDocument/2006/relationships/diagramColors" Target="../diagrams/colors2.xml"/><Relationship Id="rId5" Type="http://schemas.openxmlformats.org/officeDocument/2006/relationships/diagramQuickStyle" Target="../diagrams/quickStyle1.xml"/><Relationship Id="rId10" Type="http://schemas.openxmlformats.org/officeDocument/2006/relationships/diagramQuickStyle" Target="../diagrams/quickStyle2.xml"/><Relationship Id="rId4" Type="http://schemas.openxmlformats.org/officeDocument/2006/relationships/diagramLayout" Target="../diagrams/layout1.xml"/><Relationship Id="rId9" Type="http://schemas.openxmlformats.org/officeDocument/2006/relationships/diagramLayout" Target="../diagrams/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png"/><Relationship Id="rId7" Type="http://schemas.openxmlformats.org/officeDocument/2006/relationships/image" Target="../media/image13.jp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36547" name="Object 3"/>
          <p:cNvGraphicFramePr>
            <a:graphicFrameLocks noChangeAspect="1"/>
          </p:cNvGraphicFramePr>
          <p:nvPr/>
        </p:nvGraphicFramePr>
        <p:xfrm>
          <a:off x="0" y="0"/>
          <a:ext cx="2405978" cy="142873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orelDRAW" r:id="rId3" imgW="4284360" imgH="2543040" progId="">
                  <p:embed/>
                </p:oleObj>
              </mc:Choice>
              <mc:Fallback>
                <p:oleObj name="CorelDRAW" r:id="rId3" imgW="4284360" imgH="2543040" progId="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2405978" cy="1428736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Заголовок 1"/>
          <p:cNvSpPr txBox="1">
            <a:spLocks/>
          </p:cNvSpPr>
          <p:nvPr/>
        </p:nvSpPr>
        <p:spPr>
          <a:xfrm>
            <a:off x="1907704" y="116529"/>
            <a:ext cx="6120680" cy="134076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00249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УПРАВЛЕНИЕ ОБРАЗОВАНИЯ АДМИНИСТРАЦИИ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00249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МУНИЦИПАЛЬНОГО ОБРАЗОВАНИЯ АБИНСКИЙ РАЙОН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2AEFC225-C96F-8EA3-2CE0-A7012E10EB7B}"/>
              </a:ext>
            </a:extLst>
          </p:cNvPr>
          <p:cNvSpPr/>
          <p:nvPr/>
        </p:nvSpPr>
        <p:spPr>
          <a:xfrm>
            <a:off x="539552" y="1844824"/>
            <a:ext cx="7488832" cy="28803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002496"/>
                </a:solidFill>
                <a:effectLst/>
                <a:uLnTx/>
                <a:uFillTx/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НОВЫЙ ПОРЯДОК</a:t>
            </a:r>
            <a:r>
              <a:rPr kumimoji="0" lang="ru-RU" altLang="ru-RU" sz="2400" b="1" i="0" u="none" strike="noStrike" kern="1200" cap="none" spc="0" normalizeH="0" baseline="0" noProof="0" dirty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 </a:t>
            </a:r>
            <a:r>
              <a:rPr kumimoji="0" lang="ru-RU" alt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002496"/>
                </a:solidFill>
                <a:effectLst/>
                <a:uLnTx/>
                <a:uFillTx/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ПРОВЕДЕНИЯ ГОСУДАРСТВЕННОЙ ИТОГОВОЙ АТТЕСТАЦИИ ПО ОБРАЗОВАТЕЛЬНЫМ ПРОГРАММАМ ОСНОВНОГО ОБЩЕГО ОБРАЗОВАНИЯ</a:t>
            </a:r>
            <a:br>
              <a:rPr kumimoji="0" lang="ru-RU" alt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002496"/>
                </a:solidFill>
                <a:effectLst/>
                <a:uLnTx/>
                <a:uFillTx/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</a:br>
            <a:r>
              <a:rPr kumimoji="0" lang="ru-RU" alt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002496"/>
                </a:solidFill>
                <a:effectLst/>
                <a:uLnTx/>
                <a:uFillTx/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В 2023-2024 УЧЕБНОМ ГОДУ</a:t>
            </a:r>
            <a:endParaRPr lang="ru-RU" sz="2400" b="1" dirty="0">
              <a:ln w="0"/>
              <a:solidFill>
                <a:srgbClr val="002496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E91D2830-45C5-9395-1B2B-71C20A1AF0B4}"/>
              </a:ext>
            </a:extLst>
          </p:cNvPr>
          <p:cNvSpPr/>
          <p:nvPr/>
        </p:nvSpPr>
        <p:spPr>
          <a:xfrm>
            <a:off x="1331640" y="4725144"/>
            <a:ext cx="5328592" cy="91440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800" b="1" dirty="0">
                <a:solidFill>
                  <a:srgbClr val="00249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КАТЕГОРИЯ – ОБУЧАЮЩИЕСЯ 9 КЛАССОВ, РОДИТЕЛИ (ЗАКОННЫЕ ПРЕДСТАВИТЕЛИ)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00AF5C1-46EC-BE47-9157-6F397BA6B554}"/>
              </a:ext>
            </a:extLst>
          </p:cNvPr>
          <p:cNvSpPr txBox="1"/>
          <p:nvPr/>
        </p:nvSpPr>
        <p:spPr>
          <a:xfrm>
            <a:off x="3340147" y="6237312"/>
            <a:ext cx="131157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 dirty="0">
                <a:solidFill>
                  <a:srgbClr val="00249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Ноябрь 2023</a:t>
            </a:r>
          </a:p>
        </p:txBody>
      </p:sp>
    </p:spTree>
    <p:extLst>
      <p:ext uri="{BB962C8B-B14F-4D97-AF65-F5344CB8AC3E}">
        <p14:creationId xmlns:p14="http://schemas.microsoft.com/office/powerpoint/2010/main" val="97380958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404664"/>
            <a:ext cx="7848872" cy="576064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>
                <a:solidFill>
                  <a:srgbClr val="00339A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ОФИЦИАЛЬНЫЕ ИНФОРМАЦИОННЫЕ РЕСУРСЫ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54C88AAD-01B3-28E8-1839-462F6948FDB2}"/>
              </a:ext>
            </a:extLst>
          </p:cNvPr>
          <p:cNvSpPr/>
          <p:nvPr/>
        </p:nvSpPr>
        <p:spPr>
          <a:xfrm>
            <a:off x="755576" y="1196752"/>
            <a:ext cx="7848872" cy="53879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450215" algn="just">
              <a:lnSpc>
                <a:spcPct val="107000"/>
              </a:lnSpc>
              <a:spcAft>
                <a:spcPts val="0"/>
              </a:spcAft>
            </a:pPr>
            <a:r>
              <a:rPr lang="ru-RU" sz="1900" b="1" u="sng" dirty="0">
                <a:solidFill>
                  <a:srgbClr val="00249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http://obrnadzor.gov.ru/</a:t>
            </a:r>
            <a:r>
              <a:rPr lang="ru-RU" sz="1900" b="1" dirty="0">
                <a:solidFill>
                  <a:srgbClr val="00249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19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– официальный сайт Федеральной службы по надзору в сфере образования и науки (</a:t>
            </a:r>
            <a:r>
              <a:rPr lang="ru-RU" sz="19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Рособрнадзор</a:t>
            </a:r>
            <a:r>
              <a:rPr lang="ru-RU" sz="19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);</a:t>
            </a:r>
          </a:p>
          <a:p>
            <a:pPr marL="457200" indent="450215" algn="just">
              <a:lnSpc>
                <a:spcPct val="107000"/>
              </a:lnSpc>
              <a:spcAft>
                <a:spcPts val="0"/>
              </a:spcAft>
            </a:pPr>
            <a:endParaRPr lang="ru-RU" sz="19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457200" indent="450215" algn="just">
              <a:lnSpc>
                <a:spcPct val="107000"/>
              </a:lnSpc>
              <a:spcAft>
                <a:spcPts val="0"/>
              </a:spcAft>
            </a:pPr>
            <a:r>
              <a:rPr lang="ru-RU" sz="1900" b="1" u="sng" dirty="0">
                <a:solidFill>
                  <a:srgbClr val="00249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http://fipi.ru/</a:t>
            </a:r>
            <a:r>
              <a:rPr lang="ru-RU" sz="1900" b="1" dirty="0">
                <a:solidFill>
                  <a:srgbClr val="00249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19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– официальный сайт ФГБНУ «Федеральный институт педагогических измерений» (ФГБНУ «ФИПИ»);</a:t>
            </a:r>
          </a:p>
          <a:p>
            <a:pPr marL="457200" indent="450215" algn="just">
              <a:lnSpc>
                <a:spcPct val="107000"/>
              </a:lnSpc>
              <a:spcAft>
                <a:spcPts val="0"/>
              </a:spcAft>
            </a:pPr>
            <a:endParaRPr lang="ru-RU" sz="19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457200" indent="450215" algn="just">
              <a:lnSpc>
                <a:spcPct val="107000"/>
              </a:lnSpc>
              <a:spcAft>
                <a:spcPts val="0"/>
              </a:spcAft>
            </a:pPr>
            <a:r>
              <a:rPr lang="ru-RU" sz="1900" b="1" u="sng" dirty="0">
                <a:solidFill>
                  <a:srgbClr val="00249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https://edu.gov.ru/</a:t>
            </a:r>
            <a:r>
              <a:rPr lang="ru-RU" sz="1900" b="1" dirty="0">
                <a:solidFill>
                  <a:srgbClr val="00249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19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– официальный сайт Министерства просвещения Российской Федерации;</a:t>
            </a:r>
          </a:p>
          <a:p>
            <a:pPr marL="457200" indent="450215" algn="just">
              <a:lnSpc>
                <a:spcPct val="107000"/>
              </a:lnSpc>
              <a:spcAft>
                <a:spcPts val="0"/>
              </a:spcAft>
            </a:pPr>
            <a:endParaRPr lang="ru-RU" sz="19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457200" indent="450215" algn="just">
              <a:lnSpc>
                <a:spcPct val="107000"/>
              </a:lnSpc>
              <a:spcAft>
                <a:spcPts val="0"/>
              </a:spcAft>
            </a:pPr>
            <a:r>
              <a:rPr lang="en-US" sz="1900" b="1" u="sng" dirty="0">
                <a:solidFill>
                  <a:srgbClr val="00249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https</a:t>
            </a:r>
            <a:r>
              <a:rPr lang="ru-RU" sz="1900" b="1" u="sng" dirty="0">
                <a:solidFill>
                  <a:srgbClr val="00249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://</a:t>
            </a:r>
            <a:r>
              <a:rPr lang="en-US" sz="1900" b="1" u="sng" dirty="0" err="1">
                <a:solidFill>
                  <a:srgbClr val="00249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minobr</a:t>
            </a:r>
            <a:r>
              <a:rPr lang="ru-RU" sz="1900" b="1" u="sng" dirty="0">
                <a:solidFill>
                  <a:srgbClr val="00249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  <a:r>
              <a:rPr lang="en-US" sz="1900" b="1" u="sng" dirty="0" err="1">
                <a:solidFill>
                  <a:srgbClr val="00249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krasnodar</a:t>
            </a:r>
            <a:r>
              <a:rPr lang="ru-RU" sz="1900" b="1" u="sng" dirty="0">
                <a:solidFill>
                  <a:srgbClr val="00249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  <a:r>
              <a:rPr lang="en-US" sz="1900" b="1" u="sng" dirty="0" err="1">
                <a:solidFill>
                  <a:srgbClr val="00249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ru</a:t>
            </a:r>
            <a:r>
              <a:rPr lang="ru-RU" sz="1900" b="1" u="sng" dirty="0">
                <a:solidFill>
                  <a:srgbClr val="00249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/</a:t>
            </a:r>
            <a:r>
              <a:rPr lang="ru-RU" sz="1900" b="1" dirty="0">
                <a:solidFill>
                  <a:srgbClr val="00249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19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– официальный сайт министерства образования, науки и молодежной политики Краснодарского края;</a:t>
            </a:r>
          </a:p>
          <a:p>
            <a:pPr marL="457200" indent="450215" algn="just">
              <a:lnSpc>
                <a:spcPct val="107000"/>
              </a:lnSpc>
              <a:spcAft>
                <a:spcPts val="0"/>
              </a:spcAft>
            </a:pPr>
            <a:endParaRPr lang="ru-RU" sz="1900" b="1" dirty="0">
              <a:solidFill>
                <a:srgbClr val="002496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457200" indent="450215" algn="just">
              <a:lnSpc>
                <a:spcPct val="107000"/>
              </a:lnSpc>
              <a:spcAft>
                <a:spcPts val="0"/>
              </a:spcAft>
            </a:pPr>
            <a:r>
              <a:rPr lang="en-US" sz="1900" b="1" u="sng" dirty="0">
                <a:solidFill>
                  <a:srgbClr val="00249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</a:t>
            </a:r>
            <a:r>
              <a:rPr lang="ru-RU" sz="1900" b="1" u="sng" dirty="0">
                <a:solidFill>
                  <a:srgbClr val="00249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://</a:t>
            </a:r>
            <a:r>
              <a:rPr lang="en-US" sz="1900" b="1" u="sng" dirty="0">
                <a:solidFill>
                  <a:srgbClr val="00249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</a:t>
            </a:r>
            <a:r>
              <a:rPr lang="ru-RU" sz="1900" b="1" u="sng" dirty="0">
                <a:solidFill>
                  <a:srgbClr val="00249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.</a:t>
            </a:r>
            <a:r>
              <a:rPr lang="en-US" sz="1900" b="1" u="sng" dirty="0">
                <a:solidFill>
                  <a:srgbClr val="00249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gas</a:t>
            </a:r>
            <a:r>
              <a:rPr lang="ru-RU" sz="1900" b="1" u="sng" dirty="0">
                <a:solidFill>
                  <a:srgbClr val="00249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.</a:t>
            </a:r>
            <a:r>
              <a:rPr lang="en-US" sz="1900" b="1" u="sng" dirty="0" err="1">
                <a:solidFill>
                  <a:srgbClr val="00249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kubannet</a:t>
            </a:r>
            <a:r>
              <a:rPr lang="ru-RU" sz="1900" b="1" u="sng" dirty="0">
                <a:solidFill>
                  <a:srgbClr val="00249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.</a:t>
            </a:r>
            <a:r>
              <a:rPr lang="en-US" sz="1900" b="1" u="sng" dirty="0" err="1">
                <a:solidFill>
                  <a:srgbClr val="00249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ru</a:t>
            </a:r>
            <a:r>
              <a:rPr lang="ru-RU" sz="1900" b="1" u="sng" dirty="0">
                <a:solidFill>
                  <a:srgbClr val="00249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/</a:t>
            </a:r>
            <a:r>
              <a:rPr lang="ru-RU" sz="1900" b="1" dirty="0">
                <a:solidFill>
                  <a:srgbClr val="00249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19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– официальный сайт ГКУ КК Центра оценки качества образования;</a:t>
            </a:r>
          </a:p>
          <a:p>
            <a:pPr marL="457200" indent="450215" algn="just">
              <a:lnSpc>
                <a:spcPct val="107000"/>
              </a:lnSpc>
              <a:spcAft>
                <a:spcPts val="0"/>
              </a:spcAft>
            </a:pPr>
            <a:endParaRPr lang="ru-RU" sz="19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457200" indent="450215" algn="just">
              <a:lnSpc>
                <a:spcPct val="107000"/>
              </a:lnSpc>
              <a:spcAft>
                <a:spcPts val="0"/>
              </a:spcAft>
            </a:pPr>
            <a:r>
              <a:rPr lang="en-US" sz="1900" b="1" u="sng" dirty="0">
                <a:solidFill>
                  <a:srgbClr val="00249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</a:t>
            </a:r>
            <a:r>
              <a:rPr lang="ru-RU" sz="1900" b="1" u="sng" dirty="0">
                <a:solidFill>
                  <a:srgbClr val="00249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://</a:t>
            </a:r>
            <a:r>
              <a:rPr lang="en-US" sz="1900" b="1" u="sng" dirty="0">
                <a:solidFill>
                  <a:srgbClr val="00249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</a:t>
            </a:r>
            <a:r>
              <a:rPr lang="ru-RU" sz="1900" b="1" u="sng" dirty="0">
                <a:solidFill>
                  <a:srgbClr val="00249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.</a:t>
            </a:r>
            <a:r>
              <a:rPr lang="en-US" sz="1900" b="1" u="sng" dirty="0" err="1">
                <a:solidFill>
                  <a:srgbClr val="00249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iro</a:t>
            </a:r>
            <a:r>
              <a:rPr lang="ru-RU" sz="1900" b="1" u="sng" dirty="0">
                <a:solidFill>
                  <a:srgbClr val="00249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23.</a:t>
            </a:r>
            <a:r>
              <a:rPr lang="en-US" sz="1900" b="1" u="sng" dirty="0" err="1">
                <a:solidFill>
                  <a:srgbClr val="00249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ru</a:t>
            </a:r>
            <a:r>
              <a:rPr lang="ru-RU" sz="1900" b="1" u="sng" dirty="0">
                <a:solidFill>
                  <a:srgbClr val="00249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/</a:t>
            </a:r>
            <a:r>
              <a:rPr lang="ru-RU" sz="1900" b="1" dirty="0">
                <a:solidFill>
                  <a:srgbClr val="00249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19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– официальный сайт ГБОУ ДПО «Институт развития образования» Краснодарского края 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9E97696C-7B72-B2F0-2572-71AA6DC858B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2087" y="1154423"/>
            <a:ext cx="891521" cy="731505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A606DEE8-9C51-1732-B223-F2257B1FC2C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73352" y="2004455"/>
            <a:ext cx="770256" cy="778502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32EDF270-93FA-F10A-6EF3-49B456969E5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10219" y="3056615"/>
            <a:ext cx="817787" cy="744770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734D5E97-20D0-31AF-3FE0-48F458B3114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57657" y="3944003"/>
            <a:ext cx="595837" cy="593771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3428FBCB-3FF9-47EA-2008-D25710A847D8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10219" y="4737074"/>
            <a:ext cx="1117627" cy="636141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EF3D4B30-5B37-00D6-4B6A-8AC940CDE5F5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89219" y="5660302"/>
            <a:ext cx="732714" cy="717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072964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1"/>
          <p:cNvSpPr txBox="1">
            <a:spLocks/>
          </p:cNvSpPr>
          <p:nvPr/>
        </p:nvSpPr>
        <p:spPr>
          <a:xfrm>
            <a:off x="2405978" y="116529"/>
            <a:ext cx="4896544" cy="134076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rgbClr val="357B3A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graphicFrame>
        <p:nvGraphicFramePr>
          <p:cNvPr id="3" name="Объект 2">
            <a:extLst>
              <a:ext uri="{FF2B5EF4-FFF2-40B4-BE49-F238E27FC236}">
                <a16:creationId xmlns:a16="http://schemas.microsoft.com/office/drawing/2014/main" id="{0F19BEBC-617B-7E3F-9B50-C241FD39D4F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92075" y="92075"/>
          <a:ext cx="1079500" cy="1079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DF" r:id="rId3" imgW="1080000" imgH="1080000" progId="FoxitPhantom.Document">
                  <p:embed/>
                </p:oleObj>
              </mc:Choice>
              <mc:Fallback>
                <p:oleObj name="PDF" r:id="rId3" imgW="1080000" imgH="1080000" progId="FoxitPhantom.Document">
                  <p:embed/>
                  <p:pic>
                    <p:nvPicPr>
                      <p:cNvPr id="3" name="Объект 2">
                        <a:extLst>
                          <a:ext uri="{FF2B5EF4-FFF2-40B4-BE49-F238E27FC236}">
                            <a16:creationId xmlns:a16="http://schemas.microsoft.com/office/drawing/2014/main" id="{0F19BEBC-617B-7E3F-9B50-C241FD39D4F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92075" y="92075"/>
                        <a:ext cx="1079500" cy="10795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049" name="Image 15">
            <a:extLst>
              <a:ext uri="{FF2B5EF4-FFF2-40B4-BE49-F238E27FC236}">
                <a16:creationId xmlns:a16="http://schemas.microsoft.com/office/drawing/2014/main" id="{61DA5D27-BB80-EE93-3170-C80B78A24A37}"/>
              </a:ext>
            </a:extLst>
          </p:cNvPr>
          <p:cNvPicPr>
            <a:picLocks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45750" y="1390650"/>
            <a:ext cx="1746250" cy="2339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6575" name="Rectangle 16">
            <a:extLst>
              <a:ext uri="{FF2B5EF4-FFF2-40B4-BE49-F238E27FC236}">
                <a16:creationId xmlns:a16="http://schemas.microsoft.com/office/drawing/2014/main" id="{A3BD53B0-25A7-A267-5022-2C955A7A808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048" name="Rectangle 17">
            <a:extLst>
              <a:ext uri="{FF2B5EF4-FFF2-40B4-BE49-F238E27FC236}">
                <a16:creationId xmlns:a16="http://schemas.microsoft.com/office/drawing/2014/main" id="{6B8503E5-C4BB-718D-8CBC-5275EC39D53D}"/>
              </a:ext>
            </a:extLst>
          </p:cNvPr>
          <p:cNvSpPr>
            <a:spLocks noChangeArrowheads="1"/>
          </p:cNvSpPr>
          <p:nvPr/>
        </p:nvSpPr>
        <p:spPr bwMode="auto">
          <a:xfrm>
            <a:off x="92075" y="237807"/>
            <a:ext cx="8819696" cy="61247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952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400" b="1" i="1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                                           </a:t>
            </a:r>
            <a:r>
              <a:rPr kumimoji="0" lang="ru-RU" altLang="ru-RU" sz="3200" b="1" i="1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Горячая линия </a:t>
            </a:r>
          </a:p>
          <a:p>
            <a:pPr marL="0" marR="0" lvl="0" indent="952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400" b="1" i="1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по вопросам итогового собеседования по русскому языку, </a:t>
            </a:r>
            <a:r>
              <a:rPr lang="ru-RU" altLang="ru-RU" sz="2400" b="1" i="1" dirty="0">
                <a:solidFill>
                  <a:srgbClr val="C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kumimoji="0" lang="ru-RU" altLang="ru-RU" sz="2400" b="1" i="1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по вопросам организации и проведения ГИА-9 – спрашивайте, мы поясним и поможем</a:t>
            </a:r>
            <a:endParaRPr kumimoji="0" lang="ru-RU" altLang="ru-RU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952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400" b="1" i="0" u="none" strike="noStrike" cap="none" normalizeH="0" baseline="0" dirty="0">
                <a:ln>
                  <a:noFill/>
                </a:ln>
                <a:solidFill>
                  <a:srgbClr val="47432A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Каждый школьник или родитель, столкнувшийся с проблемами по вопросам ГИА-9, итогового собеседования может задать вопросы по телефону горячей линии</a:t>
            </a:r>
          </a:p>
          <a:p>
            <a:pPr marL="0" marR="0" lvl="0" indent="952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952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400" b="1" i="0" u="none" strike="noStrike" cap="none" normalizeH="0" baseline="0" dirty="0">
                <a:ln>
                  <a:noFill/>
                </a:ln>
                <a:solidFill>
                  <a:srgbClr val="006666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Муниципальный (Абинский район)</a:t>
            </a:r>
            <a:endParaRPr kumimoji="0" lang="ru-RU" altLang="ru-RU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952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400" b="1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                                           8-929-829-06-18</a:t>
            </a:r>
            <a:endParaRPr kumimoji="0" lang="ru-RU" altLang="ru-RU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952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400" b="1" i="0" u="none" strike="noStrike" cap="none" normalizeH="0" baseline="0" dirty="0" err="1">
                <a:ln>
                  <a:noFill/>
                </a:ln>
                <a:solidFill>
                  <a:srgbClr val="202C3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Елефтериади</a:t>
            </a:r>
            <a:r>
              <a:rPr kumimoji="0" lang="ru-RU" altLang="ru-RU" sz="2400" b="1" i="0" u="none" strike="noStrike" cap="none" normalizeH="0" baseline="0" dirty="0">
                <a:ln>
                  <a:noFill/>
                </a:ln>
                <a:solidFill>
                  <a:srgbClr val="202C3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Елена Владимировна, главный специалист управления образования, муниципальный координатор ГИА- 9</a:t>
            </a:r>
          </a:p>
          <a:p>
            <a:pPr lvl="0" defTabSz="914400"/>
            <a:r>
              <a:rPr lang="ru-RU" altLang="ru-RU" sz="2400" b="1" dirty="0">
                <a:solidFill>
                  <a:srgbClr val="C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                                           8-861-504-18-28</a:t>
            </a:r>
            <a:endParaRPr kumimoji="0" lang="ru-RU" altLang="ru-RU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952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400" b="1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kumimoji="0" lang="ru-RU" altLang="ru-RU" sz="2400" b="1" i="0" u="none" strike="noStrike" cap="none" normalizeH="0" baseline="0" dirty="0" err="1">
                <a:ln>
                  <a:noFill/>
                </a:ln>
                <a:solidFill>
                  <a:srgbClr val="202C3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Марукян</a:t>
            </a:r>
            <a:r>
              <a:rPr kumimoji="0" lang="ru-RU" altLang="ru-RU" sz="2400" b="1" i="0" u="none" strike="noStrike" cap="none" normalizeH="0" baseline="0" dirty="0">
                <a:ln>
                  <a:noFill/>
                </a:ln>
                <a:solidFill>
                  <a:srgbClr val="202C3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Евгения Григорьевна, заместитель</a:t>
            </a:r>
            <a:r>
              <a:rPr lang="ru-RU" altLang="ru-RU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ru-RU" altLang="ru-RU" sz="2400" b="1" i="0" u="none" strike="noStrike" cap="none" normalizeH="0" baseline="0" dirty="0">
                <a:ln>
                  <a:noFill/>
                </a:ln>
                <a:solidFill>
                  <a:srgbClr val="202C3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начальника управления образования</a:t>
            </a:r>
            <a:endParaRPr kumimoji="0" lang="ru-RU" altLang="ru-RU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952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400" b="1" i="0" u="none" strike="noStrike" cap="none" normalizeH="0" baseline="0" dirty="0">
                <a:ln>
                  <a:noFill/>
                </a:ln>
                <a:solidFill>
                  <a:srgbClr val="202C3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с 8.00 до 17.00 часов</a:t>
            </a:r>
            <a:endParaRPr kumimoji="0" lang="ru-RU" altLang="ru-RU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050" name="Image 12">
            <a:extLst>
              <a:ext uri="{FF2B5EF4-FFF2-40B4-BE49-F238E27FC236}">
                <a16:creationId xmlns:a16="http://schemas.microsoft.com/office/drawing/2014/main" id="{E111319F-2C14-2959-DE3D-C492FEC221BB}"/>
              </a:ext>
            </a:extLst>
          </p:cNvPr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6660231" y="2464113"/>
            <a:ext cx="1080121" cy="964888"/>
          </a:xfrm>
          <a:prstGeom prst="rect">
            <a:avLst/>
          </a:prstGeom>
        </p:spPr>
      </p:pic>
      <p:pic>
        <p:nvPicPr>
          <p:cNvPr id="2051" name="Image 13">
            <a:extLst>
              <a:ext uri="{FF2B5EF4-FFF2-40B4-BE49-F238E27FC236}">
                <a16:creationId xmlns:a16="http://schemas.microsoft.com/office/drawing/2014/main" id="{8CCADD00-772A-8A8B-D525-81CC7EA972C6}"/>
              </a:ext>
            </a:extLst>
          </p:cNvPr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7219043" y="5605437"/>
            <a:ext cx="1080121" cy="9648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13933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599" y="332656"/>
            <a:ext cx="6347713" cy="864096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>
                <a:solidFill>
                  <a:srgbClr val="00339A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Нормативно-правовая база</a:t>
            </a:r>
          </a:p>
        </p:txBody>
      </p:sp>
      <p:sp>
        <p:nvSpPr>
          <p:cNvPr id="6" name="object 4">
            <a:extLst>
              <a:ext uri="{FF2B5EF4-FFF2-40B4-BE49-F238E27FC236}">
                <a16:creationId xmlns:a16="http://schemas.microsoft.com/office/drawing/2014/main" id="{786C4413-9411-05F2-60F7-7AF3584E4A82}"/>
              </a:ext>
            </a:extLst>
          </p:cNvPr>
          <p:cNvSpPr txBox="1"/>
          <p:nvPr/>
        </p:nvSpPr>
        <p:spPr>
          <a:xfrm>
            <a:off x="121094" y="3869162"/>
            <a:ext cx="5315002" cy="1888979"/>
          </a:xfrm>
          <a:prstGeom prst="rect">
            <a:avLst/>
          </a:prstGeom>
          <a:solidFill>
            <a:srgbClr val="BADEF9">
              <a:alpha val="19999"/>
            </a:srgbClr>
          </a:solidFill>
        </p:spPr>
        <p:txBody>
          <a:bodyPr vert="horz" wrap="square" lIns="0" tIns="163830" rIns="0" bIns="0" rtlCol="0">
            <a:spAutoFit/>
          </a:bodyPr>
          <a:lstStyle/>
          <a:p>
            <a:pPr marL="464184" marR="459740" indent="252729" algn="just">
              <a:lnSpc>
                <a:spcPct val="100000"/>
              </a:lnSpc>
              <a:spcBef>
                <a:spcPts val="1290"/>
              </a:spcBef>
            </a:pPr>
            <a:r>
              <a:rPr sz="1600" b="1" spc="-5" dirty="0">
                <a:solidFill>
                  <a:srgbClr val="1F487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Приказ Министерства </a:t>
            </a:r>
            <a:r>
              <a:rPr sz="1600" b="1" spc="-5" dirty="0" err="1">
                <a:solidFill>
                  <a:srgbClr val="1F487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просвещения</a:t>
            </a:r>
            <a:r>
              <a:rPr lang="ru-RU" sz="1600" b="1" spc="-5" dirty="0">
                <a:solidFill>
                  <a:srgbClr val="1F487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600" b="1" spc="-15" dirty="0">
                <a:solidFill>
                  <a:srgbClr val="1F487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Российской </a:t>
            </a:r>
            <a:r>
              <a:rPr sz="1600" b="1" spc="-10" dirty="0">
                <a:solidFill>
                  <a:srgbClr val="1F487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Федерации</a:t>
            </a:r>
            <a:r>
              <a:rPr sz="1600" b="1" dirty="0">
                <a:solidFill>
                  <a:srgbClr val="1F487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и</a:t>
            </a:r>
            <a:r>
              <a:rPr sz="1600" b="1" spc="-10" dirty="0">
                <a:solidFill>
                  <a:srgbClr val="1F487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600" b="1" spc="-5" dirty="0">
                <a:solidFill>
                  <a:srgbClr val="1F487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Федеральной</a:t>
            </a:r>
            <a:r>
              <a:rPr sz="1600" b="1" spc="-20" dirty="0">
                <a:solidFill>
                  <a:srgbClr val="1F487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600" b="1" spc="-15" dirty="0">
                <a:solidFill>
                  <a:srgbClr val="1F487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службы</a:t>
            </a:r>
            <a:r>
              <a:rPr sz="1600" b="1" spc="5" dirty="0">
                <a:solidFill>
                  <a:srgbClr val="1F487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600" b="1" spc="-5" dirty="0">
                <a:solidFill>
                  <a:srgbClr val="1F487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по</a:t>
            </a:r>
            <a:r>
              <a:rPr sz="1600" b="1" dirty="0">
                <a:solidFill>
                  <a:srgbClr val="1F487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600" b="1" spc="-5" dirty="0">
                <a:solidFill>
                  <a:srgbClr val="1F487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надзору</a:t>
            </a:r>
            <a:r>
              <a:rPr sz="1600" b="1" spc="-20" dirty="0">
                <a:solidFill>
                  <a:srgbClr val="1F487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600" b="1" dirty="0">
                <a:solidFill>
                  <a:srgbClr val="1F487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в </a:t>
            </a:r>
            <a:r>
              <a:rPr sz="1600" b="1" spc="-10" dirty="0" err="1">
                <a:solidFill>
                  <a:srgbClr val="1F487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сфере</a:t>
            </a:r>
            <a:r>
              <a:rPr lang="ru-RU" sz="1600" b="1" spc="-10" dirty="0">
                <a:solidFill>
                  <a:srgbClr val="1F487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16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600" b="1" spc="-5" dirty="0" err="1">
                <a:solidFill>
                  <a:srgbClr val="1F487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образования</a:t>
            </a:r>
            <a:r>
              <a:rPr sz="1600" b="1" spc="-45" dirty="0">
                <a:solidFill>
                  <a:srgbClr val="1F487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600" b="1" dirty="0">
                <a:solidFill>
                  <a:srgbClr val="1F487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и </a:t>
            </a:r>
            <a:r>
              <a:rPr sz="1600" b="1" spc="-15" dirty="0">
                <a:solidFill>
                  <a:srgbClr val="1F487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науки</a:t>
            </a:r>
            <a:r>
              <a:rPr sz="1600" b="1" spc="-25" dirty="0">
                <a:solidFill>
                  <a:srgbClr val="1F487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600" b="1" spc="-10" dirty="0">
                <a:solidFill>
                  <a:srgbClr val="1F487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от</a:t>
            </a:r>
            <a:r>
              <a:rPr sz="1600" b="1" spc="-15" dirty="0">
                <a:solidFill>
                  <a:srgbClr val="1F487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600" b="1" dirty="0">
                <a:solidFill>
                  <a:srgbClr val="1F487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</a:t>
            </a:r>
            <a:r>
              <a:rPr sz="1600" b="1" spc="-5" dirty="0">
                <a:solidFill>
                  <a:srgbClr val="1F487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600" b="1" spc="-10" dirty="0">
                <a:solidFill>
                  <a:srgbClr val="1F487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апреля</a:t>
            </a:r>
            <a:r>
              <a:rPr sz="1600" b="1" spc="-20" dirty="0">
                <a:solidFill>
                  <a:srgbClr val="1F487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600" b="1" dirty="0">
                <a:solidFill>
                  <a:srgbClr val="1F487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2023</a:t>
            </a:r>
            <a:r>
              <a:rPr sz="1600" b="1" spc="-10" dirty="0">
                <a:solidFill>
                  <a:srgbClr val="1F487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600" b="1" spc="-85" dirty="0">
                <a:solidFill>
                  <a:srgbClr val="1F487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г.</a:t>
            </a:r>
            <a:r>
              <a:rPr sz="1600" b="1" spc="60" dirty="0">
                <a:solidFill>
                  <a:srgbClr val="1F487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600" b="1" dirty="0">
                <a:solidFill>
                  <a:srgbClr val="1F487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№</a:t>
            </a:r>
            <a:r>
              <a:rPr lang="ru-RU" sz="1600" b="1" dirty="0">
                <a:solidFill>
                  <a:srgbClr val="1F487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600" b="1" dirty="0">
                <a:solidFill>
                  <a:srgbClr val="1F487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23</a:t>
            </a:r>
            <a:r>
              <a:rPr lang="ru-RU" sz="1600" b="1" dirty="0">
                <a:solidFill>
                  <a:srgbClr val="1F487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  <a:r>
              <a:rPr sz="1600" b="1" dirty="0">
                <a:solidFill>
                  <a:srgbClr val="1F487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/552</a:t>
            </a:r>
            <a:r>
              <a:rPr lang="ru-RU" sz="16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600" b="1" spc="-15" dirty="0">
                <a:solidFill>
                  <a:srgbClr val="1F487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«Об</a:t>
            </a:r>
            <a:r>
              <a:rPr sz="1600" b="1" spc="30" dirty="0">
                <a:solidFill>
                  <a:srgbClr val="1F487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600" b="1" spc="-5" dirty="0">
                <a:solidFill>
                  <a:srgbClr val="1F487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утверждении</a:t>
            </a:r>
            <a:r>
              <a:rPr sz="1600" b="1" spc="30" dirty="0">
                <a:solidFill>
                  <a:srgbClr val="1F487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600" b="1" spc="-10" dirty="0">
                <a:solidFill>
                  <a:srgbClr val="1F487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Порядка</a:t>
            </a:r>
            <a:r>
              <a:rPr sz="1600" b="1" spc="5" dirty="0">
                <a:solidFill>
                  <a:srgbClr val="1F487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600" b="1" spc="-10" dirty="0">
                <a:solidFill>
                  <a:srgbClr val="1F487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проведения</a:t>
            </a:r>
            <a:r>
              <a:rPr sz="1600" b="1" spc="35" dirty="0">
                <a:solidFill>
                  <a:srgbClr val="1F487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600" b="1" spc="-15" dirty="0">
                <a:solidFill>
                  <a:srgbClr val="1F487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государственной </a:t>
            </a:r>
            <a:r>
              <a:rPr sz="1600" b="1" spc="-385" dirty="0">
                <a:solidFill>
                  <a:srgbClr val="1F487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600" b="1" spc="-15" dirty="0">
                <a:solidFill>
                  <a:srgbClr val="1F487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итоговой</a:t>
            </a:r>
            <a:r>
              <a:rPr sz="1600" b="1" spc="-5" dirty="0">
                <a:solidFill>
                  <a:srgbClr val="1F487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аттестации</a:t>
            </a:r>
            <a:r>
              <a:rPr sz="1600" b="1" spc="45" dirty="0">
                <a:solidFill>
                  <a:srgbClr val="1F487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600" b="1" spc="-5" dirty="0">
                <a:solidFill>
                  <a:srgbClr val="1F487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по</a:t>
            </a:r>
            <a:r>
              <a:rPr sz="1600" b="1" spc="5" dirty="0">
                <a:solidFill>
                  <a:srgbClr val="1F487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600" b="1" spc="-10" dirty="0" err="1">
                <a:solidFill>
                  <a:srgbClr val="1F487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образовательным</a:t>
            </a:r>
            <a:r>
              <a:rPr sz="1600" b="1" spc="10" dirty="0">
                <a:solidFill>
                  <a:srgbClr val="1F487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600" b="1" spc="-5" dirty="0" err="1">
                <a:solidFill>
                  <a:srgbClr val="1F487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программам</a:t>
            </a:r>
            <a:r>
              <a:rPr lang="ru-RU" sz="16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1600" b="1" spc="-10" dirty="0">
                <a:solidFill>
                  <a:srgbClr val="1F487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основного</a:t>
            </a:r>
            <a:r>
              <a:rPr sz="1600" b="1" spc="-10" dirty="0">
                <a:solidFill>
                  <a:srgbClr val="1F487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общего</a:t>
            </a:r>
            <a:r>
              <a:rPr sz="1600" b="1" spc="-15" dirty="0">
                <a:solidFill>
                  <a:srgbClr val="1F487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600" b="1" spc="-5" dirty="0">
                <a:solidFill>
                  <a:srgbClr val="1F487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образования»</a:t>
            </a:r>
            <a:endParaRPr sz="16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7" name="object 8">
            <a:extLst>
              <a:ext uri="{FF2B5EF4-FFF2-40B4-BE49-F238E27FC236}">
                <a16:creationId xmlns:a16="http://schemas.microsoft.com/office/drawing/2014/main" id="{88276369-41B8-7870-AE35-22CE8C1CAD9B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51519" y="867080"/>
            <a:ext cx="2664449" cy="2703156"/>
          </a:xfrm>
          <a:prstGeom prst="rect">
            <a:avLst/>
          </a:prstGeom>
        </p:spPr>
      </p:pic>
      <p:sp>
        <p:nvSpPr>
          <p:cNvPr id="10" name="object 4">
            <a:extLst>
              <a:ext uri="{FF2B5EF4-FFF2-40B4-BE49-F238E27FC236}">
                <a16:creationId xmlns:a16="http://schemas.microsoft.com/office/drawing/2014/main" id="{64E24FAB-6658-6FC4-A64F-F13BB0126F33}"/>
              </a:ext>
            </a:extLst>
          </p:cNvPr>
          <p:cNvSpPr txBox="1"/>
          <p:nvPr/>
        </p:nvSpPr>
        <p:spPr>
          <a:xfrm>
            <a:off x="2915969" y="867080"/>
            <a:ext cx="4882955" cy="904094"/>
          </a:xfrm>
          <a:prstGeom prst="rect">
            <a:avLst/>
          </a:prstGeom>
          <a:solidFill>
            <a:srgbClr val="BADEF9">
              <a:alpha val="19999"/>
            </a:srgbClr>
          </a:solidFill>
        </p:spPr>
        <p:txBody>
          <a:bodyPr vert="horz" wrap="square" lIns="0" tIns="163830" rIns="0" bIns="0" rtlCol="0">
            <a:spAutoFit/>
          </a:bodyPr>
          <a:lstStyle/>
          <a:p>
            <a:pPr marL="464184" marR="459740" indent="252729" algn="ctr">
              <a:lnSpc>
                <a:spcPct val="100000"/>
              </a:lnSpc>
              <a:spcBef>
                <a:spcPts val="1290"/>
              </a:spcBef>
            </a:pPr>
            <a:r>
              <a:rPr lang="ru-RU" sz="1600" b="1" spc="-5" dirty="0">
                <a:solidFill>
                  <a:srgbClr val="1F487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Федеральный Закон от 29 декабря 2012 г. № 273 – ФЗ «Об образовании в Российской Федерации» (ст. 19, 30, 53)</a:t>
            </a:r>
            <a:endParaRPr sz="16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0576408D-F241-1961-534D-02ED4E75EB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48064" y="2126623"/>
            <a:ext cx="3874842" cy="47756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77555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Директор\Desktop\images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39609" y="142852"/>
            <a:ext cx="9149891" cy="6853587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785786" y="1428736"/>
            <a:ext cx="3643338" cy="1214446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latin typeface="Calibri" panose="020F0502020204030204" pitchFamily="34" charset="0"/>
                <a:cs typeface="Calibri" panose="020F0502020204030204" pitchFamily="34" charset="0"/>
              </a:rPr>
              <a:t>ОСНОВНОЙ ГОСУДАРСТВЕННЫЙ ЭКЗАМЕН (ОГЭ)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4929190" y="1428736"/>
            <a:ext cx="3643338" cy="1214446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latin typeface="Calibri" panose="020F0502020204030204" pitchFamily="34" charset="0"/>
                <a:cs typeface="Calibri" panose="020F0502020204030204" pitchFamily="34" charset="0"/>
              </a:rPr>
              <a:t>ГОСУДАРСТВЕННЫЙ ВЫПУСКНОЙ</a:t>
            </a:r>
          </a:p>
          <a:p>
            <a:pPr algn="ctr"/>
            <a:r>
              <a:rPr lang="ru-RU" sz="2000" b="1" dirty="0">
                <a:latin typeface="Calibri" panose="020F0502020204030204" pitchFamily="34" charset="0"/>
                <a:cs typeface="Calibri" panose="020F0502020204030204" pitchFamily="34" charset="0"/>
              </a:rPr>
              <a:t> ЭКЗАМЕН (ГВЭ)</a:t>
            </a:r>
          </a:p>
        </p:txBody>
      </p:sp>
      <p:cxnSp>
        <p:nvCxnSpPr>
          <p:cNvPr id="9" name="Прямая со стрелкой 8"/>
          <p:cNvCxnSpPr/>
          <p:nvPr/>
        </p:nvCxnSpPr>
        <p:spPr>
          <a:xfrm rot="10800000" flipV="1">
            <a:off x="2571736" y="1214422"/>
            <a:ext cx="2214578" cy="14287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>
            <a:off x="4857752" y="1214422"/>
            <a:ext cx="2000264" cy="14287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098" name="Picture 2" descr="C:\Users\Директор\Downloads\IMG_911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33718" y="3045748"/>
            <a:ext cx="8653124" cy="2592288"/>
          </a:xfrm>
          <a:prstGeom prst="rect">
            <a:avLst/>
          </a:prstGeom>
          <a:noFill/>
        </p:spPr>
      </p:pic>
      <p:sp>
        <p:nvSpPr>
          <p:cNvPr id="10" name="TextBox 9"/>
          <p:cNvSpPr txBox="1"/>
          <p:nvPr/>
        </p:nvSpPr>
        <p:spPr>
          <a:xfrm>
            <a:off x="2607455" y="3169535"/>
            <a:ext cx="63030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>
                <a:latin typeface="Calibri" panose="020F0502020204030204" pitchFamily="34" charset="0"/>
                <a:cs typeface="Calibri" panose="020F0502020204030204" pitchFamily="34" charset="0"/>
              </a:rPr>
              <a:t>П.7</a:t>
            </a:r>
            <a:r>
              <a:rPr lang="ru-RU" b="1" dirty="0"/>
              <a:t>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5DC1E3A-66DA-D474-789C-140CE05BA3E4}"/>
              </a:ext>
            </a:extLst>
          </p:cNvPr>
          <p:cNvSpPr txBox="1"/>
          <p:nvPr/>
        </p:nvSpPr>
        <p:spPr>
          <a:xfrm>
            <a:off x="1979712" y="461407"/>
            <a:ext cx="48783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latin typeface="Calibri" panose="020F0502020204030204" pitchFamily="34" charset="0"/>
                <a:cs typeface="Calibri" panose="020F0502020204030204" pitchFamily="34" charset="0"/>
              </a:rPr>
              <a:t>п. 6.  Формы проведения ГИА-9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CC3B765-EB56-9390-A0C9-07B0E888B714}"/>
              </a:ext>
            </a:extLst>
          </p:cNvPr>
          <p:cNvSpPr txBox="1"/>
          <p:nvPr/>
        </p:nvSpPr>
        <p:spPr>
          <a:xfrm>
            <a:off x="483002" y="5877614"/>
            <a:ext cx="852728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latin typeface="Calibri" panose="020F0502020204030204" pitchFamily="34" charset="0"/>
                <a:cs typeface="Calibri" panose="020F0502020204030204" pitchFamily="34" charset="0"/>
              </a:rPr>
              <a:t>Экстерны допускаются к ГИА при условии получения на промежуточной</a:t>
            </a:r>
          </a:p>
          <a:p>
            <a:r>
              <a:rPr lang="ru-RU" b="1" dirty="0">
                <a:latin typeface="Calibri" panose="020F0502020204030204" pitchFamily="34" charset="0"/>
                <a:cs typeface="Calibri" panose="020F0502020204030204" pitchFamily="34" charset="0"/>
              </a:rPr>
              <a:t> аттестации отметок не ниже удовлетворительных, а также получения результата «зачет» за итоговое собеседование по русскому языку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Директор\Desktop\images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5891" y="0"/>
            <a:ext cx="9149891" cy="6853587"/>
          </a:xfrm>
          <a:prstGeom prst="rect">
            <a:avLst/>
          </a:prstGeom>
          <a:noFill/>
        </p:spPr>
      </p:pic>
      <p:graphicFrame>
        <p:nvGraphicFramePr>
          <p:cNvPr id="4" name="Объект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79601084"/>
              </p:ext>
            </p:extLst>
          </p:nvPr>
        </p:nvGraphicFramePr>
        <p:xfrm>
          <a:off x="1357290" y="2571744"/>
          <a:ext cx="6958685" cy="392909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6" name="Объект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72057702"/>
              </p:ext>
            </p:extLst>
          </p:nvPr>
        </p:nvGraphicFramePr>
        <p:xfrm>
          <a:off x="642910" y="1357298"/>
          <a:ext cx="8306340" cy="40005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2FB2CD7F-179E-5703-6C00-8118E002AF02}"/>
              </a:ext>
            </a:extLst>
          </p:cNvPr>
          <p:cNvSpPr txBox="1"/>
          <p:nvPr/>
        </p:nvSpPr>
        <p:spPr>
          <a:xfrm>
            <a:off x="1324902" y="214290"/>
            <a:ext cx="663147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ru-RU" sz="1800" b="1" i="0" u="none" strike="noStrike" kern="1200" cap="none" spc="0" normalizeH="0" baseline="0" noProof="1">
                <a:ln>
                  <a:noFill/>
                </a:ln>
                <a:solidFill>
                  <a:srgbClr val="1F262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П.8.</a:t>
            </a:r>
            <a:r>
              <a:rPr kumimoji="0" lang="ru-RU" sz="1800" b="1" i="0" u="none" strike="noStrike" kern="1200" cap="none" spc="0" normalizeH="0" noProof="1">
                <a:ln>
                  <a:noFill/>
                </a:ln>
                <a:solidFill>
                  <a:srgbClr val="1F262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ГИА ВКЛЮЧАЕТ В СЕБЯ ЧЕТЫРЕ ЭЛЕМЕНТА</a:t>
            </a:r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Директор\Desktop\images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5891" y="0"/>
            <a:ext cx="9149891" cy="6853587"/>
          </a:xfrm>
          <a:prstGeom prst="rect">
            <a:avLst/>
          </a:prstGeom>
          <a:noFill/>
        </p:spPr>
      </p:pic>
      <p:pic>
        <p:nvPicPr>
          <p:cNvPr id="3074" name="Picture 2" descr="C:\Users\Директор\Downloads\IMG_9110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071670" y="848181"/>
            <a:ext cx="6929486" cy="6009819"/>
          </a:xfrm>
          <a:prstGeom prst="rect">
            <a:avLst/>
          </a:prstGeom>
          <a:noFill/>
        </p:spPr>
      </p:pic>
      <p:pic>
        <p:nvPicPr>
          <p:cNvPr id="5" name="Picture 2" descr="C:\Users\Директор\Desktop\004306999_1-7859857eedfcc9f4154a760a8d649e7e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 rot="20162876">
            <a:off x="416670" y="2814797"/>
            <a:ext cx="1709734" cy="241536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D1E7AD0-8658-D161-E993-BAF0303E7E3D}"/>
              </a:ext>
            </a:extLst>
          </p:cNvPr>
          <p:cNvSpPr txBox="1"/>
          <p:nvPr/>
        </p:nvSpPr>
        <p:spPr>
          <a:xfrm>
            <a:off x="2843808" y="332656"/>
            <a:ext cx="40324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latin typeface="Calibri" panose="020F0502020204030204" pitchFamily="34" charset="0"/>
                <a:cs typeface="Calibri" panose="020F0502020204030204" pitchFamily="34" charset="0"/>
              </a:rPr>
              <a:t>П.12, П.13 ПОДАЧА ЗАЯВЛЕНИЙ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object 10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272583" y="2232920"/>
            <a:ext cx="2783777" cy="2255843"/>
          </a:xfrm>
          <a:prstGeom prst="rect">
            <a:avLst/>
          </a:prstGeom>
        </p:spPr>
      </p:pic>
      <p:grpSp>
        <p:nvGrpSpPr>
          <p:cNvPr id="11" name="object 11"/>
          <p:cNvGrpSpPr/>
          <p:nvPr/>
        </p:nvGrpSpPr>
        <p:grpSpPr>
          <a:xfrm>
            <a:off x="7437120" y="4886625"/>
            <a:ext cx="2457450" cy="691514"/>
            <a:chOff x="8482583" y="1999500"/>
            <a:chExt cx="3276600" cy="922019"/>
          </a:xfrm>
        </p:grpSpPr>
        <p:pic>
          <p:nvPicPr>
            <p:cNvPr id="12" name="object 12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482583" y="1999500"/>
              <a:ext cx="3276600" cy="847331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567927" y="2002535"/>
              <a:ext cx="3165348" cy="918972"/>
            </a:xfrm>
            <a:prstGeom prst="rect">
              <a:avLst/>
            </a:prstGeom>
          </p:spPr>
        </p:pic>
      </p:grpSp>
      <p:sp>
        <p:nvSpPr>
          <p:cNvPr id="14" name="object 14"/>
          <p:cNvSpPr txBox="1"/>
          <p:nvPr/>
        </p:nvSpPr>
        <p:spPr>
          <a:xfrm>
            <a:off x="6393943" y="2374011"/>
            <a:ext cx="2396966" cy="514564"/>
          </a:xfrm>
          <a:prstGeom prst="rect">
            <a:avLst/>
          </a:prstGeom>
          <a:solidFill>
            <a:srgbClr val="EBF0DE"/>
          </a:solidFill>
        </p:spPr>
        <p:txBody>
          <a:bodyPr vert="horz" wrap="square" lIns="0" tIns="52388" rIns="0" bIns="0" rtlCol="0">
            <a:spAutoFit/>
          </a:bodyPr>
          <a:lstStyle/>
          <a:p>
            <a:pPr marL="701993" marR="172403" indent="-522923">
              <a:spcBef>
                <a:spcPts val="413"/>
              </a:spcBef>
            </a:pPr>
            <a:r>
              <a:rPr sz="1500" b="1" spc="-4" dirty="0">
                <a:solidFill>
                  <a:srgbClr val="1F487C"/>
                </a:solidFill>
                <a:latin typeface="Times New Roman"/>
                <a:cs typeface="Times New Roman"/>
              </a:rPr>
              <a:t>Дополнительные</a:t>
            </a:r>
            <a:r>
              <a:rPr sz="1500" b="1" spc="-56" dirty="0">
                <a:solidFill>
                  <a:srgbClr val="1F487C"/>
                </a:solidFill>
                <a:latin typeface="Times New Roman"/>
                <a:cs typeface="Times New Roman"/>
              </a:rPr>
              <a:t> </a:t>
            </a:r>
            <a:r>
              <a:rPr sz="1500" b="1" dirty="0">
                <a:solidFill>
                  <a:srgbClr val="1F487C"/>
                </a:solidFill>
                <a:latin typeface="Times New Roman"/>
                <a:cs typeface="Times New Roman"/>
              </a:rPr>
              <a:t>сроки </a:t>
            </a:r>
            <a:r>
              <a:rPr sz="1500" b="1" spc="-363" dirty="0">
                <a:solidFill>
                  <a:srgbClr val="1F487C"/>
                </a:solidFill>
                <a:latin typeface="Times New Roman"/>
                <a:cs typeface="Times New Roman"/>
              </a:rPr>
              <a:t> </a:t>
            </a:r>
            <a:r>
              <a:rPr sz="1500" b="1" spc="-8" dirty="0">
                <a:solidFill>
                  <a:srgbClr val="1F487C"/>
                </a:solidFill>
                <a:latin typeface="Times New Roman"/>
                <a:cs typeface="Times New Roman"/>
              </a:rPr>
              <a:t>проведения</a:t>
            </a:r>
            <a:endParaRPr sz="1500">
              <a:latin typeface="Times New Roman"/>
              <a:cs typeface="Times New Roman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423974" y="2141645"/>
            <a:ext cx="2457450" cy="673160"/>
            <a:chOff x="477012" y="1920239"/>
            <a:chExt cx="3276600" cy="920750"/>
          </a:xfrm>
        </p:grpSpPr>
        <p:pic>
          <p:nvPicPr>
            <p:cNvPr id="16" name="object 1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77012" y="1920239"/>
              <a:ext cx="3276600" cy="845819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62356" y="1921763"/>
              <a:ext cx="3165347" cy="918972"/>
            </a:xfrm>
            <a:prstGeom prst="rect">
              <a:avLst/>
            </a:prstGeom>
          </p:spPr>
        </p:pic>
      </p:grpSp>
      <p:sp>
        <p:nvSpPr>
          <p:cNvPr id="18" name="object 18"/>
          <p:cNvSpPr txBox="1"/>
          <p:nvPr/>
        </p:nvSpPr>
        <p:spPr>
          <a:xfrm>
            <a:off x="389763" y="2314575"/>
            <a:ext cx="2396966" cy="514083"/>
          </a:xfrm>
          <a:prstGeom prst="rect">
            <a:avLst/>
          </a:prstGeom>
          <a:solidFill>
            <a:srgbClr val="EBF0DE"/>
          </a:solidFill>
        </p:spPr>
        <p:txBody>
          <a:bodyPr vert="horz" wrap="square" lIns="0" tIns="51911" rIns="0" bIns="0" rtlCol="0">
            <a:spAutoFit/>
          </a:bodyPr>
          <a:lstStyle/>
          <a:p>
            <a:pPr marL="953" algn="ctr">
              <a:spcBef>
                <a:spcPts val="409"/>
              </a:spcBef>
            </a:pPr>
            <a:r>
              <a:rPr sz="1500" b="1" spc="-4" dirty="0">
                <a:solidFill>
                  <a:srgbClr val="1F487C"/>
                </a:solidFill>
                <a:latin typeface="Times New Roman"/>
                <a:cs typeface="Times New Roman"/>
              </a:rPr>
              <a:t>Дополнительные</a:t>
            </a:r>
            <a:r>
              <a:rPr sz="1500" b="1" spc="-34" dirty="0">
                <a:solidFill>
                  <a:srgbClr val="1F487C"/>
                </a:solidFill>
                <a:latin typeface="Times New Roman"/>
                <a:cs typeface="Times New Roman"/>
              </a:rPr>
              <a:t> </a:t>
            </a:r>
            <a:r>
              <a:rPr sz="1500" b="1" dirty="0">
                <a:solidFill>
                  <a:srgbClr val="1F487C"/>
                </a:solidFill>
                <a:latin typeface="Times New Roman"/>
                <a:cs typeface="Times New Roman"/>
              </a:rPr>
              <a:t>сроки</a:t>
            </a:r>
            <a:endParaRPr sz="1500" dirty="0">
              <a:latin typeface="Times New Roman"/>
              <a:cs typeface="Times New Roman"/>
            </a:endParaRPr>
          </a:p>
          <a:p>
            <a:pPr marL="1429" algn="ctr"/>
            <a:r>
              <a:rPr sz="1500" b="1" spc="-8" dirty="0">
                <a:solidFill>
                  <a:srgbClr val="1F487C"/>
                </a:solidFill>
                <a:latin typeface="Times New Roman"/>
                <a:cs typeface="Times New Roman"/>
              </a:rPr>
              <a:t>проведения</a:t>
            </a:r>
            <a:endParaRPr sz="1500" dirty="0">
              <a:latin typeface="Times New Roman"/>
              <a:cs typeface="Times New Roman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740762" y="5885951"/>
            <a:ext cx="7662476" cy="564096"/>
          </a:xfrm>
          <a:prstGeom prst="rect">
            <a:avLst/>
          </a:prstGeom>
        </p:spPr>
        <p:txBody>
          <a:bodyPr vert="horz" wrap="square" lIns="0" tIns="10001" rIns="0" bIns="0" rtlCol="0">
            <a:spAutoFit/>
          </a:bodyPr>
          <a:lstStyle/>
          <a:p>
            <a:pPr marL="71914">
              <a:spcBef>
                <a:spcPts val="79"/>
              </a:spcBef>
            </a:pPr>
            <a:r>
              <a:rPr b="1" spc="-4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Изменена</a:t>
            </a:r>
            <a:r>
              <a:rPr b="1" spc="-3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b="1" spc="-4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дополнительная</a:t>
            </a:r>
            <a:r>
              <a:rPr b="1" spc="-23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b="1" spc="-8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дата</a:t>
            </a:r>
            <a:r>
              <a:rPr b="1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b="1" spc="-8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проведения</a:t>
            </a:r>
            <a:r>
              <a:rPr b="1" spc="-1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итогового</a:t>
            </a:r>
            <a:r>
              <a:rPr b="1" spc="-23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b="1" spc="-4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собеседования</a:t>
            </a:r>
            <a:r>
              <a:rPr spc="-4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  <a:endParaRPr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9525"/>
            <a:r>
              <a:rPr spc="-4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вместо</a:t>
            </a:r>
            <a:r>
              <a:rPr spc="-8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первого</a:t>
            </a:r>
            <a:r>
              <a:rPr spc="8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pc="-11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рабочего</a:t>
            </a:r>
            <a:r>
              <a:rPr spc="-19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pc="-8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понедельника</a:t>
            </a:r>
            <a:r>
              <a:rPr spc="1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pc="-4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мая</a:t>
            </a:r>
            <a:r>
              <a:rPr spc="4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– </a:t>
            </a:r>
            <a:r>
              <a:rPr b="1" spc="-4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третий</a:t>
            </a:r>
            <a:r>
              <a:rPr b="1" spc="23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b="1" spc="-4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понедельник</a:t>
            </a:r>
            <a:r>
              <a:rPr b="1" spc="-23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b="1" spc="-8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апреля</a:t>
            </a:r>
            <a:endParaRPr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0" name="object 20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996695" y="3121534"/>
            <a:ext cx="1032130" cy="1045181"/>
          </a:xfrm>
          <a:prstGeom prst="rect">
            <a:avLst/>
          </a:prstGeom>
        </p:spPr>
      </p:pic>
      <p:sp>
        <p:nvSpPr>
          <p:cNvPr id="21" name="object 21"/>
          <p:cNvSpPr txBox="1"/>
          <p:nvPr/>
        </p:nvSpPr>
        <p:spPr>
          <a:xfrm>
            <a:off x="1077849" y="3499866"/>
            <a:ext cx="1065846" cy="666849"/>
          </a:xfrm>
          <a:prstGeom prst="rect">
            <a:avLst/>
          </a:prstGeom>
          <a:solidFill>
            <a:srgbClr val="F1F1F1"/>
          </a:solidFill>
        </p:spPr>
        <p:txBody>
          <a:bodyPr vert="horz" wrap="square" lIns="0" tIns="0" rIns="0" bIns="0" rtlCol="0">
            <a:spAutoFit/>
          </a:bodyPr>
          <a:lstStyle/>
          <a:p>
            <a:pPr marL="221456">
              <a:lnSpc>
                <a:spcPts val="5179"/>
              </a:lnSpc>
            </a:pPr>
            <a:r>
              <a:rPr sz="4500" b="1" dirty="0">
                <a:solidFill>
                  <a:srgbClr val="C00000"/>
                </a:solidFill>
                <a:latin typeface="Times New Roman"/>
                <a:cs typeface="Times New Roman"/>
              </a:rPr>
              <a:t>6</a:t>
            </a:r>
            <a:endParaRPr sz="4500" dirty="0">
              <a:latin typeface="Times New Roman"/>
              <a:cs typeface="Times New Roman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785812" y="2991803"/>
            <a:ext cx="1243013" cy="1270635"/>
          </a:xfrm>
          <a:custGeom>
            <a:avLst/>
            <a:gdLst/>
            <a:ahLst/>
            <a:cxnLst/>
            <a:rect l="l" t="t" r="r" b="b"/>
            <a:pathLst>
              <a:path w="1657350" h="1694179">
                <a:moveTo>
                  <a:pt x="0" y="71627"/>
                </a:moveTo>
                <a:lnTo>
                  <a:pt x="1656207" y="1693671"/>
                </a:lnTo>
              </a:path>
              <a:path w="1657350" h="1694179">
                <a:moveTo>
                  <a:pt x="1657095" y="0"/>
                </a:moveTo>
                <a:lnTo>
                  <a:pt x="120396" y="1694052"/>
                </a:lnTo>
              </a:path>
            </a:pathLst>
          </a:custGeom>
          <a:ln w="28956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24" name="object 24"/>
          <p:cNvSpPr txBox="1"/>
          <p:nvPr/>
        </p:nvSpPr>
        <p:spPr>
          <a:xfrm>
            <a:off x="7081459" y="3271266"/>
            <a:ext cx="1065846" cy="179152"/>
          </a:xfrm>
          <a:prstGeom prst="rect">
            <a:avLst/>
          </a:prstGeom>
          <a:solidFill>
            <a:srgbClr val="C00000"/>
          </a:solidFill>
        </p:spPr>
        <p:txBody>
          <a:bodyPr vert="horz" wrap="square" lIns="0" tIns="0" rIns="0" bIns="0" rtlCol="0">
            <a:spAutoFit/>
          </a:bodyPr>
          <a:lstStyle/>
          <a:p>
            <a:pPr marL="139065">
              <a:lnSpc>
                <a:spcPts val="1320"/>
              </a:lnSpc>
            </a:pPr>
            <a:r>
              <a:rPr sz="1600" b="1" spc="-4" dirty="0">
                <a:solidFill>
                  <a:srgbClr val="FFFFFF"/>
                </a:solidFill>
                <a:latin typeface="Calibri"/>
                <a:cs typeface="Calibri"/>
              </a:rPr>
              <a:t>Апрель</a:t>
            </a:r>
            <a:endParaRPr sz="1600" dirty="0">
              <a:latin typeface="Calibri"/>
              <a:cs typeface="Calibri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7081460" y="3511296"/>
            <a:ext cx="1065845" cy="628377"/>
          </a:xfrm>
          <a:prstGeom prst="rect">
            <a:avLst/>
          </a:prstGeom>
          <a:solidFill>
            <a:srgbClr val="F1F1F1"/>
          </a:solidFill>
        </p:spPr>
        <p:txBody>
          <a:bodyPr vert="horz" wrap="square" lIns="0" tIns="0" rIns="0" bIns="0" rtlCol="0">
            <a:spAutoFit/>
          </a:bodyPr>
          <a:lstStyle/>
          <a:p>
            <a:pPr marL="80486">
              <a:lnSpc>
                <a:spcPts val="4860"/>
              </a:lnSpc>
            </a:pPr>
            <a:r>
              <a:rPr sz="4500" b="1" dirty="0">
                <a:solidFill>
                  <a:srgbClr val="C00000"/>
                </a:solidFill>
                <a:latin typeface="Times New Roman"/>
                <a:cs typeface="Times New Roman"/>
              </a:rPr>
              <a:t>15</a:t>
            </a:r>
            <a:endParaRPr sz="4500" dirty="0">
              <a:latin typeface="Times New Roman"/>
              <a:cs typeface="Times New Roman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507492" y="4716356"/>
            <a:ext cx="7895746" cy="861774"/>
          </a:xfrm>
          <a:prstGeom prst="rect">
            <a:avLst/>
          </a:prstGeom>
          <a:ln w="9144">
            <a:solidFill>
              <a:srgbClr val="001F5F"/>
            </a:solidFill>
          </a:ln>
        </p:spPr>
        <p:txBody>
          <a:bodyPr vert="horz" wrap="square" lIns="0" tIns="30480" rIns="0" bIns="0" rtlCol="0">
            <a:spAutoFit/>
          </a:bodyPr>
          <a:lstStyle/>
          <a:p>
            <a:pPr marL="69056" marR="63818" indent="257175" algn="just">
              <a:spcBef>
                <a:spcPts val="240"/>
              </a:spcBef>
            </a:pPr>
            <a:r>
              <a:rPr b="1" spc="-4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п. </a:t>
            </a:r>
            <a:r>
              <a:rPr b="1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24 </a:t>
            </a:r>
            <a:r>
              <a:rPr spc="-11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«К итоговому </a:t>
            </a:r>
            <a:r>
              <a:rPr spc="-4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собеседованию в дополнительные </a:t>
            </a:r>
            <a:r>
              <a:rPr spc="-11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даты </a:t>
            </a:r>
            <a:r>
              <a:rPr spc="-4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в текущем </a:t>
            </a:r>
            <a:r>
              <a:rPr spc="-8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учебном </a:t>
            </a:r>
            <a:r>
              <a:rPr spc="-4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pc="-19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году </a:t>
            </a:r>
            <a:r>
              <a:rPr spc="-8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(во </a:t>
            </a:r>
            <a:r>
              <a:rPr spc="-1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вторую </a:t>
            </a:r>
            <a:r>
              <a:rPr spc="-8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рабочую среду </a:t>
            </a:r>
            <a:r>
              <a:rPr spc="-4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марта и </a:t>
            </a:r>
            <a:r>
              <a:rPr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третий </a:t>
            </a:r>
            <a:r>
              <a:rPr spc="-8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понедельник </a:t>
            </a:r>
            <a:r>
              <a:rPr spc="-4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апреля) допускаются </a:t>
            </a:r>
            <a:r>
              <a:rPr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pc="-8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следующие</a:t>
            </a:r>
            <a:r>
              <a:rPr spc="4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pc="-4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участники</a:t>
            </a:r>
            <a:r>
              <a:rPr spc="34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pc="-11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итогового</a:t>
            </a:r>
            <a:r>
              <a:rPr spc="4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pc="-4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собеседования:…»</a:t>
            </a:r>
            <a:endParaRPr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8" name="object 28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8543925" y="1928241"/>
            <a:ext cx="486918" cy="389763"/>
          </a:xfrm>
          <a:prstGeom prst="rect">
            <a:avLst/>
          </a:prstGeom>
        </p:spPr>
      </p:pic>
      <p:sp>
        <p:nvSpPr>
          <p:cNvPr id="35" name="TextBox 34">
            <a:extLst>
              <a:ext uri="{FF2B5EF4-FFF2-40B4-BE49-F238E27FC236}">
                <a16:creationId xmlns:a16="http://schemas.microsoft.com/office/drawing/2014/main" id="{34CEBFC5-BD48-ADEE-9949-99F1CB49C3FC}"/>
              </a:ext>
            </a:extLst>
          </p:cNvPr>
          <p:cNvSpPr txBox="1"/>
          <p:nvPr/>
        </p:nvSpPr>
        <p:spPr>
          <a:xfrm>
            <a:off x="785812" y="476672"/>
            <a:ext cx="726890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rgbClr val="00249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Ключевые изменения в Порядке проведения ГИА-9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99B3AD1B-01CE-1A3A-91E3-BB5327BBA2DC}"/>
              </a:ext>
            </a:extLst>
          </p:cNvPr>
          <p:cNvSpPr txBox="1"/>
          <p:nvPr/>
        </p:nvSpPr>
        <p:spPr>
          <a:xfrm>
            <a:off x="483932" y="1081614"/>
            <a:ext cx="733027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>
                <a:solidFill>
                  <a:srgbClr val="00249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П. 18. Итоговое собеседование проводится во вторую среду февраля – </a:t>
            </a:r>
          </a:p>
          <a:p>
            <a:r>
              <a:rPr lang="ru-RU" b="1" dirty="0">
                <a:solidFill>
                  <a:srgbClr val="00249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основная дата проведения  итогового собеседования</a:t>
            </a:r>
          </a:p>
          <a:p>
            <a:r>
              <a:rPr lang="ru-RU" b="1" dirty="0">
                <a:solidFill>
                  <a:srgbClr val="00249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                            </a:t>
            </a:r>
            <a:r>
              <a:rPr lang="ru-RU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14 февраля 2024 года</a:t>
            </a:r>
            <a:endParaRPr lang="ru-RU" b="1" dirty="0">
              <a:solidFill>
                <a:srgbClr val="002496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13">
            <a:extLst>
              <a:ext uri="{FF2B5EF4-FFF2-40B4-BE49-F238E27FC236}">
                <a16:creationId xmlns:a16="http://schemas.microsoft.com/office/drawing/2014/main" id="{7A207B52-2B8D-CEE0-6555-949ADEE9C100}"/>
              </a:ext>
            </a:extLst>
          </p:cNvPr>
          <p:cNvSpPr txBox="1"/>
          <p:nvPr/>
        </p:nvSpPr>
        <p:spPr>
          <a:xfrm>
            <a:off x="1187624" y="3140968"/>
            <a:ext cx="7200800" cy="3089948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342900" algn="just">
              <a:lnSpc>
                <a:spcPct val="100000"/>
              </a:lnSpc>
              <a:spcBef>
                <a:spcPts val="95"/>
              </a:spcBef>
            </a:pPr>
            <a:r>
              <a:rPr sz="2000" b="1" spc="-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п.</a:t>
            </a:r>
            <a:r>
              <a:rPr sz="2000" b="1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2000" b="1" spc="-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58</a:t>
            </a:r>
            <a:r>
              <a:rPr sz="2000" b="1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2000" b="1" spc="-1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«В</a:t>
            </a:r>
            <a:r>
              <a:rPr sz="2000" b="1" spc="-1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2000" b="1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случае</a:t>
            </a:r>
            <a:r>
              <a:rPr sz="2000" b="1" spc="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2000" b="1" spc="1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если</a:t>
            </a:r>
            <a:r>
              <a:rPr sz="2000" b="1" spc="1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2000" b="1" spc="-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участник</a:t>
            </a:r>
            <a:r>
              <a:rPr sz="2000" b="1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2000" b="1" spc="-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ГИА</a:t>
            </a:r>
            <a:r>
              <a:rPr sz="2000" b="1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2000" b="1" spc="-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опоздал</a:t>
            </a:r>
            <a:r>
              <a:rPr sz="2000" b="1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2000" b="1" spc="-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на</a:t>
            </a:r>
            <a:r>
              <a:rPr sz="2000" b="1" spc="39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2000" b="1" spc="-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экзамен,</a:t>
            </a:r>
            <a:r>
              <a:rPr sz="2000" b="1" spc="39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2000" b="1" spc="-1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начало </a:t>
            </a:r>
            <a:r>
              <a:rPr sz="2000" b="1" spc="-1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2000" b="1" spc="-2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которого </a:t>
            </a:r>
            <a:r>
              <a:rPr sz="2000" b="1" spc="-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устанавливается едиными </a:t>
            </a:r>
            <a:r>
              <a:rPr sz="2000" b="1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расписаниями </a:t>
            </a:r>
            <a:r>
              <a:rPr sz="2000" b="1" spc="-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проведения </a:t>
            </a:r>
            <a:r>
              <a:rPr sz="2000" b="1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ОГЭ, </a:t>
            </a:r>
            <a:r>
              <a:rPr sz="2000" b="1" spc="-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ГВЭ </a:t>
            </a:r>
            <a:r>
              <a:rPr sz="2000" b="1" spc="1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он </a:t>
            </a:r>
            <a:r>
              <a:rPr sz="2000" b="1" spc="-38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2000" b="1" spc="-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допускается в </a:t>
            </a:r>
            <a:r>
              <a:rPr sz="2000" b="1" spc="-1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ППЭ </a:t>
            </a:r>
            <a:r>
              <a:rPr sz="2000" b="1" spc="-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к </a:t>
            </a:r>
            <a:r>
              <a:rPr sz="2000" b="1" spc="-1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сдаче </a:t>
            </a:r>
            <a:r>
              <a:rPr sz="2000" b="1" spc="-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экзамена, </a:t>
            </a:r>
            <a:r>
              <a:rPr sz="2000" b="1" spc="-1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при </a:t>
            </a:r>
            <a:r>
              <a:rPr sz="2000" b="1" spc="-2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этом </a:t>
            </a:r>
            <a:r>
              <a:rPr sz="2000" b="1" spc="-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время </a:t>
            </a:r>
            <a:r>
              <a:rPr sz="2000" b="1" spc="-1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окончания </a:t>
            </a:r>
            <a:r>
              <a:rPr sz="2000" b="1" spc="-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экзамена, </a:t>
            </a:r>
            <a:r>
              <a:rPr sz="2000" b="1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2000" b="1" spc="-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зафиксированное</a:t>
            </a:r>
            <a:r>
              <a:rPr sz="2000" b="1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2000" b="1" spc="-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на</a:t>
            </a:r>
            <a:r>
              <a:rPr sz="2000" b="1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доске</a:t>
            </a:r>
            <a:r>
              <a:rPr sz="2000" b="1" spc="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2000" b="1" spc="-1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(информационном</a:t>
            </a:r>
            <a:r>
              <a:rPr sz="2000" b="1" spc="-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2000" b="1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стенде)</a:t>
            </a:r>
            <a:r>
              <a:rPr sz="2000" b="1" spc="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2000" b="1" spc="-1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организаторами</a:t>
            </a:r>
            <a:r>
              <a:rPr sz="2000" b="1" spc="-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в </a:t>
            </a:r>
            <a:r>
              <a:rPr sz="2000" b="1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2000" b="1" spc="-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соответствии</a:t>
            </a:r>
            <a:r>
              <a:rPr sz="2000" b="1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2000" b="1" spc="-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</a:t>
            </a:r>
            <a:r>
              <a:rPr sz="2000" b="1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2000" b="1" u="sng" spc="-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 panose="020F0502020204030204" pitchFamily="34" charset="0"/>
                <a:cs typeface="Calibri" panose="020F0502020204030204" pitchFamily="34" charset="0"/>
              </a:rPr>
              <a:t>абзацем</a:t>
            </a:r>
            <a:r>
              <a:rPr sz="2000" b="1" u="sng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2000" b="1" u="sng" spc="-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 panose="020F0502020204030204" pitchFamily="34" charset="0"/>
                <a:cs typeface="Calibri" panose="020F0502020204030204" pitchFamily="34" charset="0"/>
              </a:rPr>
              <a:t>седьмым</a:t>
            </a:r>
            <a:r>
              <a:rPr sz="2000" b="1" u="sng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2000" b="1" u="sng" spc="-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 panose="020F0502020204030204" pitchFamily="34" charset="0"/>
                <a:cs typeface="Calibri" panose="020F0502020204030204" pitchFamily="34" charset="0"/>
              </a:rPr>
              <a:t>пункта</a:t>
            </a:r>
            <a:r>
              <a:rPr sz="2000" b="1" u="sng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 panose="020F0502020204030204" pitchFamily="34" charset="0"/>
                <a:cs typeface="Calibri" panose="020F0502020204030204" pitchFamily="34" charset="0"/>
              </a:rPr>
              <a:t> 61</a:t>
            </a:r>
            <a:r>
              <a:rPr sz="2000" b="1" spc="5" dirty="0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2000" b="1" spc="-1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Порядка,</a:t>
            </a:r>
            <a:r>
              <a:rPr sz="2000" b="1" spc="-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2000" b="1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не</a:t>
            </a:r>
            <a:r>
              <a:rPr sz="2000" b="1" spc="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2000" b="1" spc="-1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продлевается, </a:t>
            </a:r>
            <a:r>
              <a:rPr sz="2000" b="1" spc="-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инструктаж, </a:t>
            </a:r>
            <a:r>
              <a:rPr sz="2000" b="1" spc="-1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проводимый организаторами </a:t>
            </a:r>
            <a:r>
              <a:rPr sz="2000" b="1" spc="-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в соответствии с </a:t>
            </a:r>
            <a:r>
              <a:rPr sz="2000" b="1" u="sng" spc="-5" dirty="0" err="1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 panose="020F0502020204030204" pitchFamily="34" charset="0"/>
                <a:cs typeface="Calibri" panose="020F0502020204030204" pitchFamily="34" charset="0"/>
              </a:rPr>
              <a:t>абзацем</a:t>
            </a:r>
            <a:r>
              <a:rPr sz="2000" b="1" u="sng" spc="-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b="1" u="sng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 panose="020F0502020204030204" pitchFamily="34" charset="0"/>
                <a:cs typeface="Calibri" panose="020F0502020204030204" pitchFamily="34" charset="0"/>
              </a:rPr>
              <a:t>третьим</a:t>
            </a:r>
            <a:r>
              <a:rPr sz="2000" b="1" u="sng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2000" b="1" spc="-385" dirty="0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2000" b="1" u="sng" spc="-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 panose="020F0502020204030204" pitchFamily="34" charset="0"/>
                <a:cs typeface="Calibri" panose="020F0502020204030204" pitchFamily="34" charset="0"/>
              </a:rPr>
              <a:t>пункта 61</a:t>
            </a:r>
            <a:r>
              <a:rPr sz="2000" b="1" spc="-5" dirty="0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2000" b="1" spc="-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Порядка, </a:t>
            </a:r>
            <a:r>
              <a:rPr sz="2000" b="1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не </a:t>
            </a:r>
            <a:r>
              <a:rPr sz="2000" b="1" spc="-1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проводится </a:t>
            </a:r>
            <a:r>
              <a:rPr sz="2000" b="1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(за </a:t>
            </a:r>
            <a:r>
              <a:rPr sz="2000" b="1" spc="-1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исключением, </a:t>
            </a:r>
            <a:r>
              <a:rPr sz="2000" b="1" spc="-3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когда </a:t>
            </a:r>
            <a:r>
              <a:rPr sz="2000" b="1" spc="-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в </a:t>
            </a:r>
            <a:r>
              <a:rPr sz="2000" b="1" spc="-2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аудитории </a:t>
            </a:r>
            <a:r>
              <a:rPr sz="2000" b="1" spc="-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нет </a:t>
            </a:r>
            <a:r>
              <a:rPr sz="2000" b="1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2000" b="1" spc="-1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других</a:t>
            </a:r>
            <a:r>
              <a:rPr sz="2000" b="1" spc="1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2000" b="1" spc="-1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участников</a:t>
            </a:r>
            <a:r>
              <a:rPr sz="2000" b="1" spc="3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2000" b="1" spc="-1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ГИА),</a:t>
            </a:r>
            <a:r>
              <a:rPr sz="2000" b="1" spc="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2000" b="1" spc="-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о</a:t>
            </a:r>
            <a:r>
              <a:rPr sz="2000" b="1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2000" b="1" spc="-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чем</a:t>
            </a:r>
            <a:r>
              <a:rPr sz="2000" b="1" spc="1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2000" b="1" spc="-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сообщается</a:t>
            </a:r>
            <a:r>
              <a:rPr sz="2000" b="1" spc="2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2000" b="1" spc="-1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участнику</a:t>
            </a:r>
            <a:r>
              <a:rPr sz="2000" b="1" spc="4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2000" b="1" spc="-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ГИА…»</a:t>
            </a:r>
            <a:endParaRPr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7" name="object 8">
            <a:extLst>
              <a:ext uri="{FF2B5EF4-FFF2-40B4-BE49-F238E27FC236}">
                <a16:creationId xmlns:a16="http://schemas.microsoft.com/office/drawing/2014/main" id="{6B2F0E4D-9D64-1CEB-F96F-47F4F0257C06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23528" y="764704"/>
            <a:ext cx="2592288" cy="1551707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493C9D3E-BAA8-F085-04D8-27D138028057}"/>
              </a:ext>
            </a:extLst>
          </p:cNvPr>
          <p:cNvSpPr txBox="1"/>
          <p:nvPr/>
        </p:nvSpPr>
        <p:spPr>
          <a:xfrm>
            <a:off x="323528" y="5013378"/>
            <a:ext cx="122413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ru-RU" sz="1800" b="1" spc="-5" dirty="0">
                <a:solidFill>
                  <a:srgbClr val="C00000"/>
                </a:solidFill>
                <a:latin typeface="Times New Roman"/>
                <a:cs typeface="Times New Roman"/>
              </a:rPr>
              <a:t>ГИ</a:t>
            </a:r>
            <a:r>
              <a:rPr lang="ru-RU" sz="1800" b="1" dirty="0">
                <a:solidFill>
                  <a:srgbClr val="C00000"/>
                </a:solidFill>
                <a:latin typeface="Times New Roman"/>
                <a:cs typeface="Times New Roman"/>
              </a:rPr>
              <a:t>А-9</a:t>
            </a:r>
            <a:endParaRPr lang="ru-RU" sz="1800" dirty="0">
              <a:latin typeface="Times New Roman"/>
              <a:cs typeface="Times New Roman"/>
            </a:endParaRPr>
          </a:p>
        </p:txBody>
      </p:sp>
      <p:sp>
        <p:nvSpPr>
          <p:cNvPr id="12" name="object 5">
            <a:extLst>
              <a:ext uri="{FF2B5EF4-FFF2-40B4-BE49-F238E27FC236}">
                <a16:creationId xmlns:a16="http://schemas.microsoft.com/office/drawing/2014/main" id="{E6F7E93A-9D22-7739-7B23-4F14FCD6B37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347864" y="764704"/>
            <a:ext cx="5040560" cy="155170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76530" algn="ctr">
              <a:lnSpc>
                <a:spcPct val="100000"/>
              </a:lnSpc>
              <a:spcBef>
                <a:spcPts val="100"/>
              </a:spcBef>
            </a:pPr>
            <a:r>
              <a:rPr sz="2000" b="1" spc="-1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Регламентированы </a:t>
            </a:r>
            <a:r>
              <a:rPr sz="2000" b="1" spc="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случаи </a:t>
            </a:r>
            <a:r>
              <a:rPr sz="2000" b="1" spc="-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опоздания </a:t>
            </a:r>
            <a:r>
              <a:rPr sz="2000" b="1" spc="-1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участников экзаменов </a:t>
            </a:r>
            <a:r>
              <a:rPr sz="200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и порядок действий </a:t>
            </a:r>
            <a:r>
              <a:rPr sz="2000" spc="-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лиц, </a:t>
            </a:r>
            <a:r>
              <a:rPr sz="200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2000" spc="-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привлекаемых</a:t>
            </a:r>
            <a:r>
              <a:rPr sz="2000" spc="-1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200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к</a:t>
            </a:r>
            <a:r>
              <a:rPr sz="2000" spc="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200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организации</a:t>
            </a:r>
            <a:r>
              <a:rPr sz="2000" spc="2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200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и</a:t>
            </a:r>
            <a:r>
              <a:rPr sz="2000" spc="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2000" spc="-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проведению</a:t>
            </a:r>
            <a:r>
              <a:rPr sz="2000" spc="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2000" spc="-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экзаменов,</a:t>
            </a:r>
            <a:r>
              <a:rPr sz="2000" spc="-1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2000" spc="-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при</a:t>
            </a:r>
            <a:r>
              <a:rPr sz="2000" spc="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2000" spc="-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опозданиях</a:t>
            </a:r>
            <a:r>
              <a:rPr sz="200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и </a:t>
            </a:r>
            <a:r>
              <a:rPr sz="2000" spc="-1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неявке</a:t>
            </a:r>
            <a:r>
              <a:rPr sz="2000" spc="1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2000" spc="-1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участников</a:t>
            </a:r>
            <a:endParaRPr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2022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Директор\Desktop\images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9891" cy="6853587"/>
          </a:xfrm>
          <a:prstGeom prst="rect">
            <a:avLst/>
          </a:prstGeom>
          <a:noFill/>
        </p:spPr>
      </p:pic>
      <p:pic>
        <p:nvPicPr>
          <p:cNvPr id="2051" name="Picture 3" descr="C:\Users\Директор\Downloads\IMG_9118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2844" y="1016372"/>
            <a:ext cx="8785319" cy="1890718"/>
          </a:xfrm>
          <a:prstGeom prst="rect">
            <a:avLst/>
          </a:prstGeom>
          <a:noFill/>
        </p:spPr>
      </p:pic>
      <p:pic>
        <p:nvPicPr>
          <p:cNvPr id="2052" name="Picture 4" descr="C:\Users\Директор\Downloads\IMG_9119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00034" y="3403462"/>
            <a:ext cx="5186362" cy="3332300"/>
          </a:xfrm>
          <a:prstGeom prst="rect">
            <a:avLst/>
          </a:prstGeom>
          <a:noFill/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AD4D6AB-DE55-6342-FEF4-6ACBE9D3753F}"/>
              </a:ext>
            </a:extLst>
          </p:cNvPr>
          <p:cNvSpPr txBox="1"/>
          <p:nvPr/>
        </p:nvSpPr>
        <p:spPr>
          <a:xfrm>
            <a:off x="1187624" y="252703"/>
            <a:ext cx="741682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800" b="1" dirty="0">
                <a:latin typeface="Calibri" panose="020F0502020204030204" pitchFamily="34" charset="0"/>
                <a:cs typeface="Calibri" panose="020F0502020204030204" pitchFamily="34" charset="0"/>
              </a:rPr>
              <a:t>П.62. ВО ВРЕМЯ ЭКЗАМЕНА УЧАСТНИКИ ГИА СОБЛЮДАЮТ ТРЕБОВАНИЯ ПОРЯДКА И СЛЕДУЮТ УКАЗАНИЯМ </a:t>
            </a:r>
            <a:endParaRPr lang="ru-RU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33B235A-1E52-83C2-B43B-65C0F2973171}"/>
              </a:ext>
            </a:extLst>
          </p:cNvPr>
          <p:cNvSpPr txBox="1"/>
          <p:nvPr/>
        </p:nvSpPr>
        <p:spPr>
          <a:xfrm>
            <a:off x="683568" y="3080296"/>
            <a:ext cx="734481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800" b="1" dirty="0">
                <a:solidFill>
                  <a:srgbClr val="00249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П.63. В ДЕНЬ ПРОВЕДЕНИЯ ЭКЗАМЕНА В ППЭ ЗАПРЕЩАЕТСЯ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3C02403-F90E-BE7B-E665-2068EF0BDADD}"/>
              </a:ext>
            </a:extLst>
          </p:cNvPr>
          <p:cNvSpPr txBox="1"/>
          <p:nvPr/>
        </p:nvSpPr>
        <p:spPr>
          <a:xfrm>
            <a:off x="5686395" y="4607947"/>
            <a:ext cx="3241767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800" b="1" dirty="0">
                <a:solidFill>
                  <a:srgbClr val="00249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П.64. ЛИЦА, ДОПУСТИВШИЕ НАРУШЕНИЕ ПОРЯДКА, УДАЛЯЮТСЯ ИЗ ППЭ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13">
            <a:extLst>
              <a:ext uri="{FF2B5EF4-FFF2-40B4-BE49-F238E27FC236}">
                <a16:creationId xmlns:a16="http://schemas.microsoft.com/office/drawing/2014/main" id="{A4E113F3-63DF-F530-D613-18ACAFB1D360}"/>
              </a:ext>
            </a:extLst>
          </p:cNvPr>
          <p:cNvSpPr/>
          <p:nvPr/>
        </p:nvSpPr>
        <p:spPr>
          <a:xfrm>
            <a:off x="395536" y="2366382"/>
            <a:ext cx="8136904" cy="3556000"/>
          </a:xfrm>
          <a:custGeom>
            <a:avLst/>
            <a:gdLst/>
            <a:ahLst/>
            <a:cxnLst/>
            <a:rect l="l" t="t" r="r" b="b"/>
            <a:pathLst>
              <a:path w="7091680" h="3556000">
                <a:moveTo>
                  <a:pt x="7091172" y="0"/>
                </a:moveTo>
                <a:lnTo>
                  <a:pt x="0" y="0"/>
                </a:lnTo>
                <a:lnTo>
                  <a:pt x="0" y="3555491"/>
                </a:lnTo>
                <a:lnTo>
                  <a:pt x="7091172" y="3555491"/>
                </a:lnTo>
                <a:lnTo>
                  <a:pt x="7091172" y="0"/>
                </a:lnTo>
                <a:close/>
              </a:path>
            </a:pathLst>
          </a:custGeom>
          <a:solidFill>
            <a:srgbClr val="D6E3BC">
              <a:alpha val="19999"/>
            </a:srgbClr>
          </a:solidFill>
        </p:spPr>
        <p:txBody>
          <a:bodyPr wrap="square" lIns="0" tIns="0" rIns="0" bIns="0" rtlCol="0"/>
          <a:lstStyle/>
          <a:p>
            <a:pPr marL="12700" marR="5080" indent="342900" algn="just">
              <a:lnSpc>
                <a:spcPct val="100000"/>
              </a:lnSpc>
              <a:spcBef>
                <a:spcPts val="95"/>
              </a:spcBef>
            </a:pPr>
            <a:r>
              <a:rPr lang="ru-RU" sz="1600" b="1" spc="-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п. </a:t>
            </a:r>
            <a:r>
              <a:rPr lang="ru-RU" sz="1600" b="1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82 </a:t>
            </a:r>
            <a:r>
              <a:rPr lang="ru-RU" sz="1600" spc="-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«Участникам </a:t>
            </a:r>
            <a:r>
              <a:rPr lang="ru-RU" sz="1600" spc="-1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ГИА, </a:t>
            </a:r>
            <a:r>
              <a:rPr lang="ru-RU" sz="160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не </a:t>
            </a:r>
            <a:r>
              <a:rPr lang="ru-RU" sz="1600" spc="-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прошедшим </a:t>
            </a:r>
            <a:r>
              <a:rPr lang="ru-RU" sz="1600" spc="-1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ГИА, </a:t>
            </a:r>
            <a:r>
              <a:rPr lang="ru-RU" sz="1600" spc="-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в </a:t>
            </a:r>
            <a:r>
              <a:rPr lang="ru-RU" sz="1600" spc="-2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том </a:t>
            </a:r>
            <a:r>
              <a:rPr lang="ru-RU" sz="160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числе </a:t>
            </a:r>
            <a:r>
              <a:rPr lang="ru-RU" sz="1600" spc="-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участникам </a:t>
            </a:r>
            <a:r>
              <a:rPr lang="ru-RU" sz="160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1600" spc="-1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ГИА,</a:t>
            </a:r>
            <a:r>
              <a:rPr lang="ru-RU" sz="1600" spc="-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чьи</a:t>
            </a:r>
            <a:r>
              <a:rPr lang="ru-RU" sz="160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1600" spc="-2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результаты</a:t>
            </a:r>
            <a:r>
              <a:rPr lang="ru-RU" sz="1600" spc="-1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1600" spc="-1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ГИА</a:t>
            </a:r>
            <a:r>
              <a:rPr lang="ru-RU" sz="1600" spc="-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160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по</a:t>
            </a:r>
            <a:r>
              <a:rPr lang="ru-RU" sz="1600" spc="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1600" spc="-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сдаваемым</a:t>
            </a:r>
            <a:r>
              <a:rPr lang="ru-RU" sz="160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1600" spc="-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учебным</a:t>
            </a:r>
            <a:r>
              <a:rPr lang="ru-RU" sz="160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1600" spc="-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предметам</a:t>
            </a:r>
            <a:r>
              <a:rPr lang="ru-RU" sz="160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1600" spc="-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в </a:t>
            </a:r>
            <a:r>
              <a:rPr lang="ru-RU" sz="160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1600" spc="-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дополнительном </a:t>
            </a:r>
            <a:r>
              <a:rPr lang="ru-RU" sz="1600" spc="-1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периоде </a:t>
            </a:r>
            <a:r>
              <a:rPr lang="ru-RU" sz="1600" spc="-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и </a:t>
            </a:r>
            <a:r>
              <a:rPr lang="ru-RU" sz="160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(или) </a:t>
            </a:r>
            <a:r>
              <a:rPr lang="ru-RU" sz="1600" spc="-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резервные сроки дополнительного </a:t>
            </a:r>
            <a:r>
              <a:rPr lang="ru-RU" sz="1600" spc="-1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периода </a:t>
            </a:r>
            <a:r>
              <a:rPr lang="ru-RU" sz="1600" spc="-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были</a:t>
            </a:r>
            <a:r>
              <a:rPr lang="ru-RU" sz="160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1600" spc="-1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аннулированы</a:t>
            </a:r>
            <a:r>
              <a:rPr lang="ru-RU" sz="1600" spc="-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по</a:t>
            </a:r>
            <a:r>
              <a:rPr lang="ru-RU" sz="160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решению</a:t>
            </a:r>
            <a:r>
              <a:rPr lang="ru-RU" sz="1600" spc="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1600" spc="-1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председателя</a:t>
            </a:r>
            <a:r>
              <a:rPr lang="ru-RU" sz="1600" spc="-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ГЭК</a:t>
            </a:r>
            <a:r>
              <a:rPr lang="ru-RU" sz="160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1600" spc="-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в</a:t>
            </a:r>
            <a:r>
              <a:rPr lang="ru-RU" sz="160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1600" spc="-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случае</a:t>
            </a:r>
            <a:r>
              <a:rPr lang="ru-RU" sz="160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1600" spc="-1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выявления </a:t>
            </a:r>
            <a:r>
              <a:rPr lang="ru-RU" sz="1600" spc="-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1600" spc="-1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фактов</a:t>
            </a:r>
            <a:r>
              <a:rPr lang="ru-RU" sz="1600" spc="-1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1600" spc="-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нарушения</a:t>
            </a:r>
            <a:r>
              <a:rPr lang="ru-RU" sz="160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1600" spc="-1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Порядка</a:t>
            </a:r>
            <a:r>
              <a:rPr lang="ru-RU" sz="1600" spc="-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участниками</a:t>
            </a:r>
            <a:r>
              <a:rPr lang="ru-RU" sz="160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1600" spc="-1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ГИА,</a:t>
            </a:r>
            <a:r>
              <a:rPr lang="ru-RU" sz="1600" spc="-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а</a:t>
            </a:r>
            <a:r>
              <a:rPr lang="ru-RU" sz="160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1600" spc="-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также</a:t>
            </a:r>
            <a:r>
              <a:rPr lang="ru-RU" sz="160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1600" spc="-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участникам</a:t>
            </a:r>
            <a:r>
              <a:rPr lang="ru-RU" sz="160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1600" spc="-1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ГИА, </a:t>
            </a:r>
            <a:r>
              <a:rPr lang="ru-RU" sz="1600" spc="-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получившим </a:t>
            </a:r>
            <a:r>
              <a:rPr lang="ru-RU" sz="160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на </a:t>
            </a:r>
            <a:r>
              <a:rPr lang="ru-RU" sz="1600" spc="-1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ГИА </a:t>
            </a:r>
            <a:r>
              <a:rPr lang="ru-RU" sz="1600" spc="-1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неудовлетворительные </a:t>
            </a:r>
            <a:r>
              <a:rPr lang="ru-RU" sz="1600" spc="-2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результаты </a:t>
            </a:r>
            <a:r>
              <a:rPr lang="ru-RU" sz="1600" spc="-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более чем по </a:t>
            </a:r>
            <a:r>
              <a:rPr lang="ru-RU" sz="1600" spc="-2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двум </a:t>
            </a:r>
            <a:r>
              <a:rPr lang="ru-RU" sz="1600" spc="-2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1600" spc="-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учебным</a:t>
            </a:r>
            <a:r>
              <a:rPr lang="ru-RU" sz="160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1600" spc="-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предметам,</a:t>
            </a:r>
            <a:r>
              <a:rPr lang="ru-RU" sz="160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1600" spc="-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либо</a:t>
            </a:r>
            <a:r>
              <a:rPr lang="ru-RU" sz="160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1600" spc="-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получившим</a:t>
            </a:r>
            <a:r>
              <a:rPr lang="ru-RU" sz="160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1600" spc="-1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повторно</a:t>
            </a:r>
            <a:r>
              <a:rPr lang="ru-RU" sz="1600" spc="-1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1600" spc="-1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неудовлетворительный </a:t>
            </a:r>
            <a:r>
              <a:rPr lang="ru-RU" sz="1600" spc="-1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1600" spc="-2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результат </a:t>
            </a:r>
            <a:r>
              <a:rPr lang="ru-RU" sz="1600" spc="-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по </a:t>
            </a:r>
            <a:r>
              <a:rPr lang="ru-RU" sz="1600" spc="-1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одному </a:t>
            </a:r>
            <a:r>
              <a:rPr lang="ru-RU" sz="160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или </a:t>
            </a:r>
            <a:r>
              <a:rPr lang="ru-RU" sz="1600" spc="-2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двум </a:t>
            </a:r>
            <a:r>
              <a:rPr lang="ru-RU" sz="1600" spc="-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учебным предметам </a:t>
            </a:r>
            <a:r>
              <a:rPr lang="ru-RU" sz="160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на </a:t>
            </a:r>
            <a:r>
              <a:rPr lang="ru-RU" sz="1600" spc="-1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ГИА </a:t>
            </a:r>
            <a:r>
              <a:rPr lang="ru-RU" sz="1600" spc="-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в резервные </a:t>
            </a:r>
            <a:r>
              <a:rPr lang="ru-RU" sz="160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сроки </a:t>
            </a:r>
            <a:r>
              <a:rPr lang="ru-RU" sz="1600" spc="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1600" spc="-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дополнительного </a:t>
            </a:r>
            <a:r>
              <a:rPr lang="ru-RU" sz="1600" spc="-1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периода, </a:t>
            </a:r>
            <a:r>
              <a:rPr lang="ru-RU" sz="160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предоставляется </a:t>
            </a:r>
            <a:r>
              <a:rPr lang="ru-RU" sz="1600" spc="-1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право </a:t>
            </a:r>
            <a:r>
              <a:rPr lang="ru-RU" sz="1600" spc="-1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повторно </a:t>
            </a:r>
            <a:r>
              <a:rPr lang="ru-RU" sz="1600" spc="-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пройти </a:t>
            </a:r>
            <a:r>
              <a:rPr lang="ru-RU" sz="1600" spc="-1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ГИА по </a:t>
            </a:r>
            <a:r>
              <a:rPr lang="ru-RU" sz="1600" spc="-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1600" spc="-1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соответствующему</a:t>
            </a:r>
            <a:r>
              <a:rPr lang="ru-RU" sz="1600" spc="-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1600" spc="-1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учебному</a:t>
            </a:r>
            <a:r>
              <a:rPr lang="ru-RU" sz="1600" spc="-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1600" spc="-1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предмету</a:t>
            </a:r>
            <a:r>
              <a:rPr lang="ru-RU" sz="1600" spc="-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1600" spc="-1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(соответствующим</a:t>
            </a:r>
            <a:r>
              <a:rPr lang="ru-RU" sz="1600" spc="-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учебным </a:t>
            </a:r>
            <a:r>
              <a:rPr lang="ru-RU" sz="160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1600" spc="-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предметам)</a:t>
            </a:r>
            <a:r>
              <a:rPr lang="ru-RU" sz="160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не</a:t>
            </a:r>
            <a:r>
              <a:rPr lang="ru-RU" sz="1600" spc="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1600" spc="-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ранее</a:t>
            </a:r>
            <a:r>
              <a:rPr lang="ru-RU" sz="160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1600" spc="-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чем</a:t>
            </a:r>
            <a:r>
              <a:rPr lang="ru-RU" sz="160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1600" spc="-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в</a:t>
            </a:r>
            <a:r>
              <a:rPr lang="ru-RU" sz="160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1600" spc="-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следующем</a:t>
            </a:r>
            <a:r>
              <a:rPr lang="ru-RU" sz="160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1600" spc="-2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году</a:t>
            </a:r>
            <a:r>
              <a:rPr lang="ru-RU" sz="1600" spc="-2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1600" spc="-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в</a:t>
            </a:r>
            <a:r>
              <a:rPr lang="ru-RU" sz="160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1600" spc="-1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формах,</a:t>
            </a:r>
            <a:r>
              <a:rPr lang="ru-RU" sz="1600" spc="38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1600" spc="-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установленных </a:t>
            </a:r>
            <a:r>
              <a:rPr lang="ru-RU" sz="160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1600" u="sng" spc="-1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 panose="020F0502020204030204" pitchFamily="34" charset="0"/>
                <a:cs typeface="Calibri" panose="020F0502020204030204" pitchFamily="34" charset="0"/>
              </a:rPr>
              <a:t>пунктом</a:t>
            </a:r>
            <a:r>
              <a:rPr lang="ru-RU" sz="1600" u="sng" spc="-1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1600" u="sng" spc="-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 panose="020F0502020204030204" pitchFamily="34" charset="0"/>
                <a:cs typeface="Calibri" panose="020F0502020204030204" pitchFamily="34" charset="0"/>
              </a:rPr>
              <a:t>6</a:t>
            </a:r>
            <a:r>
              <a:rPr lang="ru-RU" sz="1600" dirty="0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1600" spc="-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Порядка.</a:t>
            </a:r>
            <a:r>
              <a:rPr lang="ru-RU" sz="160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1600" spc="-2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Указанные</a:t>
            </a:r>
            <a:r>
              <a:rPr lang="ru-RU" sz="1600" spc="-2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1600" spc="-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участники</a:t>
            </a:r>
            <a:r>
              <a:rPr lang="ru-RU" sz="160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1600" spc="-1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ГИА</a:t>
            </a:r>
            <a:r>
              <a:rPr lang="ru-RU" sz="1600" spc="-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1600" spc="-1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вправе</a:t>
            </a:r>
            <a:r>
              <a:rPr lang="ru-RU" sz="1600" spc="-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1600" spc="-1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изменить</a:t>
            </a:r>
            <a:r>
              <a:rPr lang="ru-RU" sz="1600" spc="-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учебные </a:t>
            </a:r>
            <a:r>
              <a:rPr lang="ru-RU" sz="160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1600" spc="-1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предметы</a:t>
            </a:r>
            <a:r>
              <a:rPr lang="ru-RU" sz="1600" spc="2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1600" spc="-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по</a:t>
            </a:r>
            <a:r>
              <a:rPr lang="ru-RU" sz="1600" spc="1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1600" spc="-1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выбору </a:t>
            </a:r>
            <a:r>
              <a:rPr lang="ru-RU" sz="1600" spc="-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для</a:t>
            </a:r>
            <a:r>
              <a:rPr lang="ru-RU" sz="1600" spc="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1600" spc="-1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повторного</a:t>
            </a:r>
            <a:r>
              <a:rPr lang="ru-RU" sz="1600" spc="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1600" spc="-1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прохождения</a:t>
            </a:r>
            <a:r>
              <a:rPr lang="ru-RU" sz="1600" spc="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1600" spc="-1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ГИА</a:t>
            </a:r>
            <a:r>
              <a:rPr lang="ru-RU" sz="1600" spc="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1600" spc="-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в</a:t>
            </a:r>
            <a:r>
              <a:rPr lang="ru-RU" sz="1600" spc="-1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1600" spc="-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следующем</a:t>
            </a:r>
            <a:r>
              <a:rPr lang="ru-RU" sz="1600" spc="4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1600" spc="-2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году…»</a:t>
            </a:r>
            <a:endParaRPr lang="ru-RU" sz="1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9" name="object 10">
            <a:extLst>
              <a:ext uri="{FF2B5EF4-FFF2-40B4-BE49-F238E27FC236}">
                <a16:creationId xmlns:a16="http://schemas.microsoft.com/office/drawing/2014/main" id="{42CA13BA-B058-E1AC-1FA9-08EB0DABE0A0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95536" y="655385"/>
            <a:ext cx="1728192" cy="1580306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CC364265-1BB9-ABAC-EC5A-3510F684E282}"/>
              </a:ext>
            </a:extLst>
          </p:cNvPr>
          <p:cNvSpPr txBox="1"/>
          <p:nvPr/>
        </p:nvSpPr>
        <p:spPr>
          <a:xfrm>
            <a:off x="395536" y="5372339"/>
            <a:ext cx="7704856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  <a:spcBef>
                <a:spcPts val="105"/>
              </a:spcBef>
            </a:pPr>
            <a:r>
              <a:rPr lang="ru-RU" sz="1600" spc="-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Участникам, </a:t>
            </a:r>
            <a:r>
              <a:rPr lang="ru-RU" sz="1600" spc="-2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которые</a:t>
            </a:r>
            <a:r>
              <a:rPr lang="ru-RU" sz="1600" spc="-2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160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не</a:t>
            </a:r>
            <a:r>
              <a:rPr lang="ru-RU" sz="1600" spc="-1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1600" spc="-1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смогли </a:t>
            </a:r>
            <a:r>
              <a:rPr lang="ru-RU" sz="1600" spc="-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пройти</a:t>
            </a:r>
            <a:r>
              <a:rPr lang="ru-RU" sz="1600" spc="-1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1600" spc="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ГИА-9</a:t>
            </a:r>
            <a:r>
              <a:rPr lang="ru-RU" sz="1600" spc="-1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160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в сентябрьские</a:t>
            </a:r>
            <a:r>
              <a:rPr lang="ru-RU" sz="1600" spc="-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160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сроки</a:t>
            </a:r>
            <a:r>
              <a:rPr lang="ru-RU" sz="1600" spc="-1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160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по</a:t>
            </a:r>
            <a:r>
              <a:rPr lang="ru-RU" sz="1600" spc="1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1600" spc="-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выбранным</a:t>
            </a:r>
            <a:r>
              <a:rPr lang="ru-RU" sz="160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учебным</a:t>
            </a:r>
            <a:r>
              <a:rPr lang="ru-RU" sz="1600" spc="-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160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предметам,</a:t>
            </a:r>
            <a:r>
              <a:rPr lang="ru-RU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1600" b="1" spc="-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предоставляется</a:t>
            </a:r>
            <a:r>
              <a:rPr lang="ru-RU" sz="1600" b="1" spc="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1600" b="1" spc="-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право</a:t>
            </a:r>
            <a:r>
              <a:rPr lang="ru-RU" sz="1600" b="1" spc="-2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1600" b="1" spc="-1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изменить</a:t>
            </a:r>
            <a:r>
              <a:rPr lang="ru-RU" sz="1600" b="1" spc="-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1600" b="1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учебные</a:t>
            </a:r>
            <a:r>
              <a:rPr lang="ru-RU" sz="1600" b="1" spc="-3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1600" b="1" spc="-1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предметы</a:t>
            </a:r>
            <a:r>
              <a:rPr lang="ru-RU" sz="1600" b="1" spc="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1600" b="1" spc="-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по</a:t>
            </a:r>
            <a:r>
              <a:rPr lang="ru-RU" sz="1600" b="1" spc="-1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выбору</a:t>
            </a:r>
            <a:r>
              <a:rPr lang="ru-RU" sz="1600" b="1" spc="-1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160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для</a:t>
            </a:r>
            <a:r>
              <a:rPr lang="ru-RU" sz="1600" spc="-1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1600" spc="-1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повторного</a:t>
            </a:r>
            <a:r>
              <a:rPr lang="ru-RU" sz="1600" spc="-1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1600" spc="-1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прохождения </a:t>
            </a:r>
            <a:r>
              <a:rPr lang="ru-RU" sz="1600" spc="-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ГИА-9</a:t>
            </a:r>
            <a:r>
              <a:rPr lang="ru-RU" sz="1600" spc="-1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160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в</a:t>
            </a:r>
            <a:r>
              <a:rPr lang="ru-RU" sz="1600" spc="1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1600" spc="-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следующем</a:t>
            </a:r>
            <a:r>
              <a:rPr lang="ru-RU" sz="1600" spc="-1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1600" spc="-3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году</a:t>
            </a:r>
            <a:endParaRPr lang="ru-RU" sz="1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F939964-F5E3-F32B-FC48-DAEAB548773B}"/>
              </a:ext>
            </a:extLst>
          </p:cNvPr>
          <p:cNvSpPr txBox="1"/>
          <p:nvPr/>
        </p:nvSpPr>
        <p:spPr>
          <a:xfrm>
            <a:off x="1619672" y="680064"/>
            <a:ext cx="6736028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790575" marR="31115" indent="342900" algn="just">
              <a:lnSpc>
                <a:spcPct val="100000"/>
              </a:lnSpc>
              <a:spcBef>
                <a:spcPts val="1639"/>
              </a:spcBef>
            </a:pPr>
            <a:r>
              <a:rPr lang="ru-RU" sz="1600" b="1" spc="-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п.</a:t>
            </a:r>
            <a:r>
              <a:rPr lang="ru-RU" sz="1600" b="1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81</a:t>
            </a:r>
            <a:r>
              <a:rPr lang="ru-RU" sz="1600" b="1" spc="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1600" spc="-1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«По</a:t>
            </a:r>
            <a:r>
              <a:rPr lang="ru-RU" sz="1600" spc="-1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1600" spc="-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решению</a:t>
            </a:r>
            <a:r>
              <a:rPr lang="ru-RU" sz="160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1600" spc="-1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председателя</a:t>
            </a:r>
            <a:r>
              <a:rPr lang="ru-RU" sz="1600" spc="-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1600" spc="-1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ГЭК</a:t>
            </a:r>
            <a:r>
              <a:rPr lang="ru-RU" sz="1600" spc="-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к</a:t>
            </a:r>
            <a:r>
              <a:rPr lang="ru-RU" sz="160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1600" spc="-1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ГИА</a:t>
            </a:r>
            <a:r>
              <a:rPr lang="ru-RU" sz="1600" spc="-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по</a:t>
            </a:r>
            <a:r>
              <a:rPr lang="ru-RU" sz="160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1600" spc="-1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соответствующему </a:t>
            </a:r>
            <a:r>
              <a:rPr lang="ru-RU" sz="1600" spc="-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1600" spc="-1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учебному</a:t>
            </a:r>
            <a:r>
              <a:rPr lang="ru-RU" sz="1600" spc="-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1600" spc="-1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предмету</a:t>
            </a:r>
            <a:r>
              <a:rPr lang="ru-RU" sz="1600" spc="-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1600" spc="-1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(соответствующим</a:t>
            </a:r>
            <a:r>
              <a:rPr lang="ru-RU" sz="1600" spc="-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учебным</a:t>
            </a:r>
            <a:r>
              <a:rPr lang="ru-RU" sz="160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1600" spc="-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предметам)</a:t>
            </a:r>
            <a:r>
              <a:rPr lang="ru-RU" sz="1600" spc="39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1600" spc="-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в </a:t>
            </a:r>
            <a:r>
              <a:rPr lang="ru-RU" sz="160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1600" spc="-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дополнительный </a:t>
            </a:r>
            <a:r>
              <a:rPr lang="ru-RU" sz="1600" spc="-1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период, </a:t>
            </a:r>
            <a:r>
              <a:rPr lang="ru-RU" sz="1600" spc="-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но не ранее 1 сентября </a:t>
            </a:r>
            <a:r>
              <a:rPr lang="ru-RU" sz="1600" spc="-1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текущего </a:t>
            </a:r>
            <a:r>
              <a:rPr lang="ru-RU" sz="1600" spc="-2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года, </a:t>
            </a:r>
            <a:r>
              <a:rPr lang="ru-RU" sz="1600" spc="-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в </a:t>
            </a:r>
            <a:r>
              <a:rPr lang="ru-RU" sz="1600" spc="-1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формах, </a:t>
            </a:r>
            <a:r>
              <a:rPr lang="ru-RU" sz="1600" spc="-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установленных</a:t>
            </a:r>
            <a:r>
              <a:rPr lang="ru-RU" sz="1600" spc="6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1600" u="sng" spc="-2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 panose="020F0502020204030204" pitchFamily="34" charset="0"/>
                <a:cs typeface="Calibri" panose="020F0502020204030204" pitchFamily="34" charset="0"/>
              </a:rPr>
              <a:t>пунктом</a:t>
            </a:r>
            <a:r>
              <a:rPr lang="ru-RU" sz="1600" u="sng" spc="4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1600" u="sng" spc="-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 panose="020F0502020204030204" pitchFamily="34" charset="0"/>
                <a:cs typeface="Calibri" panose="020F0502020204030204" pitchFamily="34" charset="0"/>
              </a:rPr>
              <a:t>6</a:t>
            </a:r>
            <a:r>
              <a:rPr lang="ru-RU" sz="1600" dirty="0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1600" spc="-1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Порядка,</a:t>
            </a:r>
            <a:r>
              <a:rPr lang="ru-RU" sz="1600" spc="-5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1600" spc="-10" dirty="0">
                <a:solidFill>
                  <a:srgbClr val="001F5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допускаются:…»</a:t>
            </a:r>
            <a:endParaRPr lang="ru-RU" sz="1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1CA6183-99BE-E7C8-76CD-4D5E1E0882C7}"/>
              </a:ext>
            </a:extLst>
          </p:cNvPr>
          <p:cNvSpPr txBox="1"/>
          <p:nvPr/>
        </p:nvSpPr>
        <p:spPr>
          <a:xfrm>
            <a:off x="631708" y="317185"/>
            <a:ext cx="23956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НЕ ПРОШЕДШИМ ГИА</a:t>
            </a:r>
          </a:p>
        </p:txBody>
      </p:sp>
    </p:spTree>
    <p:extLst>
      <p:ext uri="{BB962C8B-B14F-4D97-AF65-F5344CB8AC3E}">
        <p14:creationId xmlns:p14="http://schemas.microsoft.com/office/powerpoint/2010/main" val="1883246347"/>
      </p:ext>
    </p:extLst>
  </p:cSld>
  <p:clrMapOvr>
    <a:masterClrMapping/>
  </p:clrMapOvr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Аспект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8523</TotalTime>
  <Words>845</Words>
  <Application>Microsoft Office PowerPoint</Application>
  <PresentationFormat>Экран (4:3)</PresentationFormat>
  <Paragraphs>78</Paragraphs>
  <Slides>11</Slides>
  <Notes>3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2</vt:i4>
      </vt:variant>
      <vt:variant>
        <vt:lpstr>Заголовки слайдов</vt:lpstr>
      </vt:variant>
      <vt:variant>
        <vt:i4>11</vt:i4>
      </vt:variant>
    </vt:vector>
  </HeadingPairs>
  <TitlesOfParts>
    <vt:vector size="19" baseType="lpstr">
      <vt:lpstr>Arial</vt:lpstr>
      <vt:lpstr>Calibri</vt:lpstr>
      <vt:lpstr>Times New Roman</vt:lpstr>
      <vt:lpstr>Trebuchet MS</vt:lpstr>
      <vt:lpstr>Wingdings 3</vt:lpstr>
      <vt:lpstr>Аспект</vt:lpstr>
      <vt:lpstr>CorelDRAW</vt:lpstr>
      <vt:lpstr>PDF</vt:lpstr>
      <vt:lpstr>Презентация PowerPoint</vt:lpstr>
      <vt:lpstr>Нормативно-правовая база</vt:lpstr>
      <vt:lpstr>Презентация PowerPoint</vt:lpstr>
      <vt:lpstr>Презентация PowerPoint</vt:lpstr>
      <vt:lpstr>Презентация PowerPoint</vt:lpstr>
      <vt:lpstr>Презентация PowerPoint</vt:lpstr>
      <vt:lpstr>Регламентированы случаи опоздания участников экзаменов и порядок действий лиц,  привлекаемых к организации и проведению экзаменов, при опозданиях и неявке участников</vt:lpstr>
      <vt:lpstr>Презентация PowerPoint</vt:lpstr>
      <vt:lpstr>Презентация PowerPoint</vt:lpstr>
      <vt:lpstr>ОФИЦИАЛЬНЫЕ ИНФОРМАЦИОННЫЕ РЕСУРСЫ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revision>583</cp:revision>
  <cp:lastPrinted>2019-08-19T14:08:04Z</cp:lastPrinted>
  <dcterms:created xsi:type="dcterms:W3CDTF">2016-08-14T06:32:03Z</dcterms:created>
  <dcterms:modified xsi:type="dcterms:W3CDTF">2023-10-17T12:23:45Z</dcterms:modified>
</cp:coreProperties>
</file>