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782" r:id="rId1"/>
  </p:sldMasterIdLst>
  <p:notesMasterIdLst>
    <p:notesMasterId r:id="rId13"/>
  </p:notesMasterIdLst>
  <p:sldIdLst>
    <p:sldId id="437" r:id="rId2"/>
    <p:sldId id="632" r:id="rId3"/>
    <p:sldId id="261" r:id="rId4"/>
    <p:sldId id="257" r:id="rId5"/>
    <p:sldId id="260" r:id="rId6"/>
    <p:sldId id="270" r:id="rId7"/>
    <p:sldId id="634" r:id="rId8"/>
    <p:sldId id="262" r:id="rId9"/>
    <p:sldId id="635" r:id="rId10"/>
    <p:sldId id="643" r:id="rId11"/>
    <p:sldId id="64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1E52AE-152F-40A5-BAD4-CD6D8F842A88}">
          <p14:sldIdLst>
            <p14:sldId id="437"/>
            <p14:sldId id="632"/>
            <p14:sldId id="261"/>
            <p14:sldId id="257"/>
            <p14:sldId id="260"/>
            <p14:sldId id="270"/>
            <p14:sldId id="634"/>
            <p14:sldId id="262"/>
            <p14:sldId id="635"/>
            <p14:sldId id="643"/>
            <p14:sldId id="644"/>
          </p14:sldIdLst>
        </p14:section>
        <p14:section name="Раздел без заголовка" id="{D5060B57-0F45-4CF4-989F-6B2CA5F137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96"/>
    <a:srgbClr val="00339A"/>
    <a:srgbClr val="FFCCCC"/>
    <a:srgbClr val="FDFEC2"/>
    <a:srgbClr val="F8AF56"/>
    <a:srgbClr val="0066FF"/>
    <a:srgbClr val="357B3A"/>
    <a:srgbClr val="CCFF99"/>
    <a:srgbClr val="99FFCC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7" autoAdjust="0"/>
    <p:restoredTop sz="94291" autoAdjust="0"/>
  </p:normalViewPr>
  <p:slideViewPr>
    <p:cSldViewPr>
      <p:cViewPr varScale="1">
        <p:scale>
          <a:sx n="72" d="100"/>
          <a:sy n="72" d="100"/>
        </p:scale>
        <p:origin x="13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#1" loCatId="hierarchy" qsTypeId="urn:microsoft.com/office/officeart/2005/8/quickstyle/simple3" qsCatId="simple" csTypeId="urn:microsoft.com/office/officeart/2005/8/colors/accent4_2#1" csCatId="accent4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 custT="1"/>
      <dgm:spPr/>
      <dgm:t>
        <a:bodyPr/>
        <a:lstStyle/>
        <a:p>
          <a:r>
            <a:rPr lang="ru-RU" sz="2400" b="1"/>
            <a:t>Экзамены по выбору</a:t>
          </a:r>
          <a:endParaRPr lang="ru-RU" sz="2400" b="1" dirty="0"/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/>
      <dgm:t>
        <a:bodyPr/>
        <a:lstStyle/>
        <a:p>
          <a:r>
            <a:rPr lang="ru-RU" sz="2400" b="1" dirty="0"/>
            <a:t>Литература</a:t>
          </a:r>
        </a:p>
      </dgm:t>
    </dgm:pt>
    <dgm:pt modelId="{0FE1689E-31DB-4630-9BF0-2E600C70789A}" type="parTrans" cxnId="{10D69F29-12C4-4E24-8EE7-1E1B59C278A3}">
      <dgm:prSet/>
      <dgm:spPr/>
      <dgm:t>
        <a:bodyPr/>
        <a:lstStyle/>
        <a:p>
          <a:endParaRPr lang="ru-RU"/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/>
      <dgm:t>
        <a:bodyPr/>
        <a:lstStyle/>
        <a:p>
          <a:r>
            <a:rPr lang="ru-RU" sz="2400" b="1" dirty="0"/>
            <a:t>География</a:t>
          </a:r>
        </a:p>
      </dgm:t>
    </dgm:pt>
    <dgm:pt modelId="{CFC9503C-82B1-4DB0-B2EA-4FA693D930E7}" type="parTrans" cxnId="{48B0E7C2-E962-44B6-8ABD-38710E48E009}">
      <dgm:prSet/>
      <dgm:spPr/>
      <dgm:t>
        <a:bodyPr/>
        <a:lstStyle/>
        <a:p>
          <a:endParaRPr lang="ru-RU"/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/>
      <dgm:t>
        <a:bodyPr/>
        <a:lstStyle/>
        <a:p>
          <a:r>
            <a:rPr lang="ru-RU" sz="2400" b="1" dirty="0"/>
            <a:t>Физика</a:t>
          </a:r>
        </a:p>
      </dgm:t>
    </dgm:pt>
    <dgm:pt modelId="{33F5B6FF-8307-415B-BFCC-CBBAA304B51E}" type="parTrans" cxnId="{5AF4BC0B-4939-4AF3-B2F8-EC30ED50213E}">
      <dgm:prSet/>
      <dgm:spPr/>
      <dgm:t>
        <a:bodyPr/>
        <a:lstStyle/>
        <a:p>
          <a:endParaRPr lang="ru-RU"/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/>
      <dgm:t>
        <a:bodyPr/>
        <a:lstStyle/>
        <a:p>
          <a:r>
            <a:rPr lang="ru-RU" sz="2400" b="1" dirty="0"/>
            <a:t>Химия</a:t>
          </a:r>
        </a:p>
      </dgm:t>
    </dgm:pt>
    <dgm:pt modelId="{BF4E8C9A-B618-473F-AF63-288D19142CF1}" type="parTrans" cxnId="{1575FEFB-58D2-4F4C-BE4F-C7A96308C64B}">
      <dgm:prSet/>
      <dgm:spPr/>
      <dgm:t>
        <a:bodyPr/>
        <a:lstStyle/>
        <a:p>
          <a:endParaRPr lang="ru-RU"/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/>
      <dgm:t>
        <a:bodyPr/>
        <a:lstStyle/>
        <a:p>
          <a:r>
            <a:rPr lang="ru-RU" sz="2400" b="1" dirty="0"/>
            <a:t>Биология</a:t>
          </a:r>
        </a:p>
      </dgm:t>
    </dgm:pt>
    <dgm:pt modelId="{EF6DDE06-666B-4EAC-BE2F-7257127DC230}" type="parTrans" cxnId="{F47A1AB2-06F5-4485-8B34-5E0B89F38A23}">
      <dgm:prSet/>
      <dgm:spPr/>
      <dgm:t>
        <a:bodyPr/>
        <a:lstStyle/>
        <a:p>
          <a:endParaRPr lang="ru-RU"/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/>
      <dgm:t>
        <a:bodyPr/>
        <a:lstStyle/>
        <a:p>
          <a:r>
            <a:rPr lang="ru-RU" sz="2400" b="1" dirty="0"/>
            <a:t>Обществознание</a:t>
          </a:r>
        </a:p>
      </dgm:t>
    </dgm:pt>
    <dgm:pt modelId="{DB361064-3F86-41FB-A910-797384323BA2}" type="parTrans" cxnId="{94110812-D939-4200-A0E9-5DF5AA1232CA}">
      <dgm:prSet/>
      <dgm:spPr/>
      <dgm:t>
        <a:bodyPr/>
        <a:lstStyle/>
        <a:p>
          <a:endParaRPr lang="ru-RU"/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/>
      <dgm:t>
        <a:bodyPr/>
        <a:lstStyle/>
        <a:p>
          <a:r>
            <a:rPr lang="ru-RU" sz="2400" b="1" dirty="0"/>
            <a:t>Информатика</a:t>
          </a:r>
        </a:p>
      </dgm:t>
    </dgm:pt>
    <dgm:pt modelId="{C7F81043-E896-43CE-9478-72E3B890A084}" type="parTrans" cxnId="{120BEF3D-F3CF-489D-9EFB-D820B0B3C335}">
      <dgm:prSet/>
      <dgm:spPr/>
      <dgm:t>
        <a:bodyPr/>
        <a:lstStyle/>
        <a:p>
          <a:endParaRPr lang="ru-RU"/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/>
      <dgm:t>
        <a:bodyPr/>
        <a:lstStyle/>
        <a:p>
          <a:r>
            <a:rPr lang="ru-RU" sz="2400" b="1" dirty="0"/>
            <a:t>Иностранный язык</a:t>
          </a:r>
        </a:p>
      </dgm:t>
    </dgm:pt>
    <dgm:pt modelId="{E534B2E4-0DCC-4AC4-9DCE-A41BC79135A5}" type="parTrans" cxnId="{3B7EA852-1046-449C-90AB-649C92C2A653}">
      <dgm:prSet/>
      <dgm:spPr/>
      <dgm:t>
        <a:bodyPr/>
        <a:lstStyle/>
        <a:p>
          <a:endParaRPr lang="ru-RU"/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/>
      <dgm:t>
        <a:bodyPr/>
        <a:lstStyle/>
        <a:p>
          <a:r>
            <a:rPr lang="ru-RU" sz="2400" b="1" dirty="0"/>
            <a:t>История</a:t>
          </a:r>
        </a:p>
      </dgm:t>
    </dgm:pt>
    <dgm:pt modelId="{BF0D85F7-541F-4DAA-B38F-FFC2CF3887EA}" type="parTrans" cxnId="{036B206B-A2E2-4C83-A544-B2FA2705DBD7}">
      <dgm:prSet/>
      <dgm:spPr/>
      <dgm:t>
        <a:bodyPr/>
        <a:lstStyle/>
        <a:p>
          <a:endParaRPr lang="ru-RU"/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3A2957-188A-4971-8F9A-BDFBBBD46987}" type="pres">
      <dgm:prSet presAssocID="{157F0CAD-C022-456B-9E1B-5A07E2D8BE37}" presName="root1" presStyleCnt="0"/>
      <dgm:spPr/>
    </dgm:pt>
    <dgm:pt modelId="{60260E37-C6EB-4583-94E1-1F75E1809A43}" type="pres">
      <dgm:prSet presAssocID="{157F0CAD-C022-456B-9E1B-5A07E2D8BE37}" presName="LevelOneTextNode" presStyleLbl="node0" presStyleIdx="0" presStyleCnt="1" custScaleX="252924" custScaleY="159082" custLinFactX="-100000" custLinFactNeighborX="-160494" custLinFactNeighborY="-9929">
        <dgm:presLayoutVars>
          <dgm:chPref val="3"/>
        </dgm:presLayoutVars>
      </dgm:prSet>
      <dgm:spPr/>
    </dgm:pt>
    <dgm:pt modelId="{34A16613-C5C7-4282-961C-7AED5018D5B3}" type="pres">
      <dgm:prSet presAssocID="{157F0CAD-C022-456B-9E1B-5A07E2D8BE37}" presName="level2hierChild" presStyleCnt="0"/>
      <dgm:spPr/>
    </dgm:pt>
    <dgm:pt modelId="{F6C527FC-7E0E-4910-8B93-4C854C0102A8}" type="pres">
      <dgm:prSet presAssocID="{0FE1689E-31DB-4630-9BF0-2E600C70789A}" presName="conn2-1" presStyleLbl="parChTrans1D2" presStyleIdx="0" presStyleCnt="9"/>
      <dgm:spPr/>
    </dgm:pt>
    <dgm:pt modelId="{1E329FC5-1F2F-43CC-B5AB-8D4E010BFFEC}" type="pres">
      <dgm:prSet presAssocID="{0FE1689E-31DB-4630-9BF0-2E600C70789A}" presName="connTx" presStyleLbl="parChTrans1D2" presStyleIdx="0" presStyleCnt="9"/>
      <dgm:spPr/>
    </dgm:pt>
    <dgm:pt modelId="{E95E8072-2BB6-4598-9930-741A8F6AE7F7}" type="pres">
      <dgm:prSet presAssocID="{E903321F-39D0-4B18-8E25-381B715B9970}" presName="root2" presStyleCnt="0"/>
      <dgm:spPr/>
    </dgm:pt>
    <dgm:pt modelId="{97CE5132-77A5-4BD9-90B2-C29F6FCDD11C}" type="pres">
      <dgm:prSet presAssocID="{E903321F-39D0-4B18-8E25-381B715B9970}" presName="LevelTwoTextNode" presStyleLbl="node2" presStyleIdx="0" presStyleCnt="9" custScaleX="314700">
        <dgm:presLayoutVars>
          <dgm:chPref val="3"/>
        </dgm:presLayoutVars>
      </dgm:prSet>
      <dgm:spPr/>
    </dgm:pt>
    <dgm:pt modelId="{4DA3539B-487A-4293-878D-148F30E1272D}" type="pres">
      <dgm:prSet presAssocID="{E903321F-39D0-4B18-8E25-381B715B9970}" presName="level3hierChild" presStyleCnt="0"/>
      <dgm:spPr/>
    </dgm:pt>
    <dgm:pt modelId="{EF90FB8B-0973-46E8-B466-E82A17EB87CC}" type="pres">
      <dgm:prSet presAssocID="{CFC9503C-82B1-4DB0-B2EA-4FA693D930E7}" presName="conn2-1" presStyleLbl="parChTrans1D2" presStyleIdx="1" presStyleCnt="9"/>
      <dgm:spPr/>
    </dgm:pt>
    <dgm:pt modelId="{A1DC903E-C896-44B1-89FF-CE03537CFA43}" type="pres">
      <dgm:prSet presAssocID="{CFC9503C-82B1-4DB0-B2EA-4FA693D930E7}" presName="connTx" presStyleLbl="parChTrans1D2" presStyleIdx="1" presStyleCnt="9"/>
      <dgm:spPr/>
    </dgm:pt>
    <dgm:pt modelId="{FA7A2755-A604-496B-B2AC-F8D973ECD064}" type="pres">
      <dgm:prSet presAssocID="{8E14551D-AF30-49C5-9AE2-5868785B91D1}" presName="root2" presStyleCnt="0"/>
      <dgm:spPr/>
    </dgm:pt>
    <dgm:pt modelId="{89E76E04-2502-44F2-A66D-9630FAB8EACA}" type="pres">
      <dgm:prSet presAssocID="{8E14551D-AF30-49C5-9AE2-5868785B91D1}" presName="LevelTwoTextNode" presStyleLbl="node2" presStyleIdx="1" presStyleCnt="9" custScaleX="314699">
        <dgm:presLayoutVars>
          <dgm:chPref val="3"/>
        </dgm:presLayoutVars>
      </dgm:prSet>
      <dgm:spPr/>
    </dgm:pt>
    <dgm:pt modelId="{050559C6-44D8-41E4-A7B0-1E09F5270A6F}" type="pres">
      <dgm:prSet presAssocID="{8E14551D-AF30-49C5-9AE2-5868785B91D1}" presName="level3hierChild" presStyleCnt="0"/>
      <dgm:spPr/>
    </dgm:pt>
    <dgm:pt modelId="{EE36EBED-59E4-48BB-9639-8897AEA121E8}" type="pres">
      <dgm:prSet presAssocID="{C7F81043-E896-43CE-9478-72E3B890A084}" presName="conn2-1" presStyleLbl="parChTrans1D2" presStyleIdx="2" presStyleCnt="9"/>
      <dgm:spPr/>
    </dgm:pt>
    <dgm:pt modelId="{C8C67003-3A8C-4349-AEFE-9BA23BDF0ECD}" type="pres">
      <dgm:prSet presAssocID="{C7F81043-E896-43CE-9478-72E3B890A084}" presName="connTx" presStyleLbl="parChTrans1D2" presStyleIdx="2" presStyleCnt="9"/>
      <dgm:spPr/>
    </dgm:pt>
    <dgm:pt modelId="{D26FBC88-B969-47AB-9605-4B04700E89EC}" type="pres">
      <dgm:prSet presAssocID="{3CE166DF-65CE-4FFD-85AC-AF42AFF992A7}" presName="root2" presStyleCnt="0"/>
      <dgm:spPr/>
    </dgm:pt>
    <dgm:pt modelId="{4CDA7891-E907-425B-AA2F-8232233ECE72}" type="pres">
      <dgm:prSet presAssocID="{3CE166DF-65CE-4FFD-85AC-AF42AFF992A7}" presName="LevelTwoTextNode" presStyleLbl="node2" presStyleIdx="2" presStyleCnt="9" custScaleX="314699">
        <dgm:presLayoutVars>
          <dgm:chPref val="3"/>
        </dgm:presLayoutVars>
      </dgm:prSet>
      <dgm:spPr/>
    </dgm:pt>
    <dgm:pt modelId="{0B307D41-F4F8-4D71-9AEF-1BFC7D58803F}" type="pres">
      <dgm:prSet presAssocID="{3CE166DF-65CE-4FFD-85AC-AF42AFF992A7}" presName="level3hierChild" presStyleCnt="0"/>
      <dgm:spPr/>
    </dgm:pt>
    <dgm:pt modelId="{00B74456-248F-496D-84BC-491316FD2AA2}" type="pres">
      <dgm:prSet presAssocID="{DB361064-3F86-41FB-A910-797384323BA2}" presName="conn2-1" presStyleLbl="parChTrans1D2" presStyleIdx="3" presStyleCnt="9"/>
      <dgm:spPr/>
    </dgm:pt>
    <dgm:pt modelId="{91909E1A-B068-43AD-957E-D52B26969DCA}" type="pres">
      <dgm:prSet presAssocID="{DB361064-3F86-41FB-A910-797384323BA2}" presName="connTx" presStyleLbl="parChTrans1D2" presStyleIdx="3" presStyleCnt="9"/>
      <dgm:spPr/>
    </dgm:pt>
    <dgm:pt modelId="{D07EFD8B-5B3D-4893-9E6B-CD5CEBEA0969}" type="pres">
      <dgm:prSet presAssocID="{87E05257-AC71-4309-9A02-C546D42FF0C1}" presName="root2" presStyleCnt="0"/>
      <dgm:spPr/>
    </dgm:pt>
    <dgm:pt modelId="{47B59B8F-7C09-4621-86B1-D5419B4B0160}" type="pres">
      <dgm:prSet presAssocID="{87E05257-AC71-4309-9A02-C546D42FF0C1}" presName="LevelTwoTextNode" presStyleLbl="node2" presStyleIdx="3" presStyleCnt="9" custScaleX="314699">
        <dgm:presLayoutVars>
          <dgm:chPref val="3"/>
        </dgm:presLayoutVars>
      </dgm:prSet>
      <dgm:spPr/>
    </dgm:pt>
    <dgm:pt modelId="{E8CAA36F-323B-4160-9C0C-CB9DF3FE0469}" type="pres">
      <dgm:prSet presAssocID="{87E05257-AC71-4309-9A02-C546D42FF0C1}" presName="level3hierChild" presStyleCnt="0"/>
      <dgm:spPr/>
    </dgm:pt>
    <dgm:pt modelId="{1B8BFA40-40A9-4837-BB58-BD774A91D4F7}" type="pres">
      <dgm:prSet presAssocID="{33F5B6FF-8307-415B-BFCC-CBBAA304B51E}" presName="conn2-1" presStyleLbl="parChTrans1D2" presStyleIdx="4" presStyleCnt="9"/>
      <dgm:spPr/>
    </dgm:pt>
    <dgm:pt modelId="{C65F638E-B150-4155-8362-6C49078969CE}" type="pres">
      <dgm:prSet presAssocID="{33F5B6FF-8307-415B-BFCC-CBBAA304B51E}" presName="connTx" presStyleLbl="parChTrans1D2" presStyleIdx="4" presStyleCnt="9"/>
      <dgm:spPr/>
    </dgm:pt>
    <dgm:pt modelId="{619A4402-2A80-4041-A3B3-FC3E98B8DC10}" type="pres">
      <dgm:prSet presAssocID="{1DA29EE9-BB40-415D-8C65-E04E3FD14098}" presName="root2" presStyleCnt="0"/>
      <dgm:spPr/>
    </dgm:pt>
    <dgm:pt modelId="{E9AB9C46-C42E-4123-9299-AA2BCE8F8F7A}" type="pres">
      <dgm:prSet presAssocID="{1DA29EE9-BB40-415D-8C65-E04E3FD14098}" presName="LevelTwoTextNode" presStyleLbl="node2" presStyleIdx="4" presStyleCnt="9" custScaleX="314700">
        <dgm:presLayoutVars>
          <dgm:chPref val="3"/>
        </dgm:presLayoutVars>
      </dgm:prSet>
      <dgm:spPr/>
    </dgm:pt>
    <dgm:pt modelId="{A465046D-D059-4AB8-8D8D-BFDE8445F1A9}" type="pres">
      <dgm:prSet presAssocID="{1DA29EE9-BB40-415D-8C65-E04E3FD14098}" presName="level3hierChild" presStyleCnt="0"/>
      <dgm:spPr/>
    </dgm:pt>
    <dgm:pt modelId="{8A1983B7-DE5A-4F7C-9965-D452A3C7BFB6}" type="pres">
      <dgm:prSet presAssocID="{EF6DDE06-666B-4EAC-BE2F-7257127DC230}" presName="conn2-1" presStyleLbl="parChTrans1D2" presStyleIdx="5" presStyleCnt="9"/>
      <dgm:spPr/>
    </dgm:pt>
    <dgm:pt modelId="{28F54E67-6EC3-4802-B950-358786ECE5CD}" type="pres">
      <dgm:prSet presAssocID="{EF6DDE06-666B-4EAC-BE2F-7257127DC230}" presName="connTx" presStyleLbl="parChTrans1D2" presStyleIdx="5" presStyleCnt="9"/>
      <dgm:spPr/>
    </dgm:pt>
    <dgm:pt modelId="{8E0D1A6D-8F0E-4A72-B54D-90FAE85FEA0B}" type="pres">
      <dgm:prSet presAssocID="{2A4E2E22-5AE0-4BB4-8336-2E03011FA309}" presName="root2" presStyleCnt="0"/>
      <dgm:spPr/>
    </dgm:pt>
    <dgm:pt modelId="{E1009F85-C170-493B-89D8-2F39CE2A0EC9}" type="pres">
      <dgm:prSet presAssocID="{2A4E2E22-5AE0-4BB4-8336-2E03011FA309}" presName="LevelTwoTextNode" presStyleLbl="node2" presStyleIdx="5" presStyleCnt="9" custScaleX="314699">
        <dgm:presLayoutVars>
          <dgm:chPref val="3"/>
        </dgm:presLayoutVars>
      </dgm:prSet>
      <dgm:spPr/>
    </dgm:pt>
    <dgm:pt modelId="{72AC9EED-9511-46AC-AC82-BF4EAC3B9007}" type="pres">
      <dgm:prSet presAssocID="{2A4E2E22-5AE0-4BB4-8336-2E03011FA309}" presName="level3hierChild" presStyleCnt="0"/>
      <dgm:spPr/>
    </dgm:pt>
    <dgm:pt modelId="{2BC2474D-EC1E-41D2-9A6A-5D1BFC0B2C75}" type="pres">
      <dgm:prSet presAssocID="{BF4E8C9A-B618-473F-AF63-288D19142CF1}" presName="conn2-1" presStyleLbl="parChTrans1D2" presStyleIdx="6" presStyleCnt="9"/>
      <dgm:spPr/>
    </dgm:pt>
    <dgm:pt modelId="{5D844060-C239-4E0D-88D2-253D15B39E9D}" type="pres">
      <dgm:prSet presAssocID="{BF4E8C9A-B618-473F-AF63-288D19142CF1}" presName="connTx" presStyleLbl="parChTrans1D2" presStyleIdx="6" presStyleCnt="9"/>
      <dgm:spPr/>
    </dgm:pt>
    <dgm:pt modelId="{4273147B-7247-481D-9BB8-10E9AB6F362B}" type="pres">
      <dgm:prSet presAssocID="{63892088-0173-494E-B2E2-6C9684ACAFB0}" presName="root2" presStyleCnt="0"/>
      <dgm:spPr/>
    </dgm:pt>
    <dgm:pt modelId="{47E88B3E-AC47-453B-A2B7-FA552D0153FF}" type="pres">
      <dgm:prSet presAssocID="{63892088-0173-494E-B2E2-6C9684ACAFB0}" presName="LevelTwoTextNode" presStyleLbl="node2" presStyleIdx="6" presStyleCnt="9" custScaleX="314700">
        <dgm:presLayoutVars>
          <dgm:chPref val="3"/>
        </dgm:presLayoutVars>
      </dgm:prSet>
      <dgm:spPr/>
    </dgm:pt>
    <dgm:pt modelId="{22D4D768-377F-406B-B821-C87EB734FD03}" type="pres">
      <dgm:prSet presAssocID="{63892088-0173-494E-B2E2-6C9684ACAFB0}" presName="level3hierChild" presStyleCnt="0"/>
      <dgm:spPr/>
    </dgm:pt>
    <dgm:pt modelId="{D6F5506B-2D61-4A78-A890-4FE281442A01}" type="pres">
      <dgm:prSet presAssocID="{E534B2E4-0DCC-4AC4-9DCE-A41BC79135A5}" presName="conn2-1" presStyleLbl="parChTrans1D2" presStyleIdx="7" presStyleCnt="9"/>
      <dgm:spPr/>
    </dgm:pt>
    <dgm:pt modelId="{34F4A9D2-59C1-4D37-8C0D-CCEB03E8A878}" type="pres">
      <dgm:prSet presAssocID="{E534B2E4-0DCC-4AC4-9DCE-A41BC79135A5}" presName="connTx" presStyleLbl="parChTrans1D2" presStyleIdx="7" presStyleCnt="9"/>
      <dgm:spPr/>
    </dgm:pt>
    <dgm:pt modelId="{EF14D71A-9EE1-4958-99BB-DB45DA95D810}" type="pres">
      <dgm:prSet presAssocID="{7ED0F5CD-DB76-4D6C-9645-378B6BB136CC}" presName="root2" presStyleCnt="0"/>
      <dgm:spPr/>
    </dgm:pt>
    <dgm:pt modelId="{1517A5EB-3FB3-481A-A1FD-C4A3F0F1B0E7}" type="pres">
      <dgm:prSet presAssocID="{7ED0F5CD-DB76-4D6C-9645-378B6BB136CC}" presName="LevelTwoTextNode" presStyleLbl="node2" presStyleIdx="7" presStyleCnt="9" custScaleX="314700">
        <dgm:presLayoutVars>
          <dgm:chPref val="3"/>
        </dgm:presLayoutVars>
      </dgm:prSet>
      <dgm:spPr/>
    </dgm:pt>
    <dgm:pt modelId="{85DD2A72-4E67-4462-A8B3-69B3718A6463}" type="pres">
      <dgm:prSet presAssocID="{7ED0F5CD-DB76-4D6C-9645-378B6BB136CC}" presName="level3hierChild" presStyleCnt="0"/>
      <dgm:spPr/>
    </dgm:pt>
    <dgm:pt modelId="{64D7ED46-B109-4EC7-949A-CCF45477DF95}" type="pres">
      <dgm:prSet presAssocID="{BF0D85F7-541F-4DAA-B38F-FFC2CF3887EA}" presName="conn2-1" presStyleLbl="parChTrans1D2" presStyleIdx="8" presStyleCnt="9"/>
      <dgm:spPr/>
    </dgm:pt>
    <dgm:pt modelId="{55B6E066-544F-47C6-8C8B-6C11E95E9D0E}" type="pres">
      <dgm:prSet presAssocID="{BF0D85F7-541F-4DAA-B38F-FFC2CF3887EA}" presName="connTx" presStyleLbl="parChTrans1D2" presStyleIdx="8" presStyleCnt="9"/>
      <dgm:spPr/>
    </dgm:pt>
    <dgm:pt modelId="{F84EF6A9-A8CE-48A3-8809-61933B7FB1B6}" type="pres">
      <dgm:prSet presAssocID="{3D3C3821-D2EB-4DF6-A682-B450D5335647}" presName="root2" presStyleCnt="0"/>
      <dgm:spPr/>
    </dgm:pt>
    <dgm:pt modelId="{898624CB-D5BE-45A1-8BBD-9BFCB8E1151E}" type="pres">
      <dgm:prSet presAssocID="{3D3C3821-D2EB-4DF6-A682-B450D5335647}" presName="LevelTwoTextNode" presStyleLbl="node2" presStyleIdx="8" presStyleCnt="9" custScaleX="314700">
        <dgm:presLayoutVars>
          <dgm:chPref val="3"/>
        </dgm:presLayoutVars>
      </dgm:prSet>
      <dgm:spPr/>
    </dgm:pt>
    <dgm:pt modelId="{D2BFEDAA-F89F-4C9D-A20A-4E6A027C356D}" type="pres">
      <dgm:prSet presAssocID="{3D3C3821-D2EB-4DF6-A682-B450D5335647}" presName="level3hierChild" presStyleCnt="0"/>
      <dgm:spPr/>
    </dgm:pt>
  </dgm:ptLst>
  <dgm:cxnLst>
    <dgm:cxn modelId="{5E58A000-765C-443F-9AD5-247ADB3E9070}" type="presOf" srcId="{2A4E2E22-5AE0-4BB4-8336-2E03011FA309}" destId="{E1009F85-C170-493B-89D8-2F39CE2A0EC9}" srcOrd="0" destOrd="0" presId="urn:microsoft.com/office/officeart/2008/layout/HorizontalMultiLevelHierarchy#1"/>
    <dgm:cxn modelId="{BD4CC70A-DDE3-4836-9CF0-ABFED0746671}" type="presOf" srcId="{BF4E8C9A-B618-473F-AF63-288D19142CF1}" destId="{5D844060-C239-4E0D-88D2-253D15B39E9D}" srcOrd="1" destOrd="0" presId="urn:microsoft.com/office/officeart/2008/layout/HorizontalMultiLevelHierarchy#1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92EFC110-E930-4E73-9DD0-B5974B39F86A}" type="presOf" srcId="{BF0D85F7-541F-4DAA-B38F-FFC2CF3887EA}" destId="{55B6E066-544F-47C6-8C8B-6C11E95E9D0E}" srcOrd="1" destOrd="0" presId="urn:microsoft.com/office/officeart/2008/layout/HorizontalMultiLevelHierarchy#1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1A77751C-BB40-48FE-99D9-89CE280CDECE}" type="presOf" srcId="{E534B2E4-0DCC-4AC4-9DCE-A41BC79135A5}" destId="{34F4A9D2-59C1-4D37-8C0D-CCEB03E8A878}" srcOrd="1" destOrd="0" presId="urn:microsoft.com/office/officeart/2008/layout/HorizontalMultiLevelHierarchy#1"/>
    <dgm:cxn modelId="{6919851C-743C-404C-A8AB-919D14B146B5}" type="presOf" srcId="{EF6DDE06-666B-4EAC-BE2F-7257127DC230}" destId="{8A1983B7-DE5A-4F7C-9965-D452A3C7BFB6}" srcOrd="0" destOrd="0" presId="urn:microsoft.com/office/officeart/2008/layout/HorizontalMultiLevelHierarchy#1"/>
    <dgm:cxn modelId="{8465D61D-099A-44FD-9E99-EB75A670FC44}" type="presOf" srcId="{EF6DDE06-666B-4EAC-BE2F-7257127DC230}" destId="{28F54E67-6EC3-4802-B950-358786ECE5CD}" srcOrd="1" destOrd="0" presId="urn:microsoft.com/office/officeart/2008/layout/HorizontalMultiLevelHierarchy#1"/>
    <dgm:cxn modelId="{0CE0F626-948E-4F02-834B-8B7FB9D683A6}" type="presOf" srcId="{C7F81043-E896-43CE-9478-72E3B890A084}" destId="{EE36EBED-59E4-48BB-9639-8897AEA121E8}" srcOrd="0" destOrd="0" presId="urn:microsoft.com/office/officeart/2008/layout/HorizontalMultiLevelHierarchy#1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06F2C82C-C37B-4917-B624-5FE1B613257C}" type="presOf" srcId="{E903321F-39D0-4B18-8E25-381B715B9970}" destId="{97CE5132-77A5-4BD9-90B2-C29F6FCDD11C}" srcOrd="0" destOrd="0" presId="urn:microsoft.com/office/officeart/2008/layout/HorizontalMultiLevelHierarchy#1"/>
    <dgm:cxn modelId="{49755D2E-D5C3-4339-B035-7DD8B970AD03}" type="presOf" srcId="{1DA29EE9-BB40-415D-8C65-E04E3FD14098}" destId="{E9AB9C46-C42E-4123-9299-AA2BCE8F8F7A}" srcOrd="0" destOrd="0" presId="urn:microsoft.com/office/officeart/2008/layout/HorizontalMultiLevelHierarchy#1"/>
    <dgm:cxn modelId="{0A73A239-35E6-4580-AD66-534436B737A5}" type="presOf" srcId="{157F0CAD-C022-456B-9E1B-5A07E2D8BE37}" destId="{60260E37-C6EB-4583-94E1-1F75E1809A43}" srcOrd="0" destOrd="0" presId="urn:microsoft.com/office/officeart/2008/layout/HorizontalMultiLevelHierarchy#1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95894A61-A97B-40B2-983B-3F38DB069DCA}" type="presOf" srcId="{7ED0F5CD-DB76-4D6C-9645-378B6BB136CC}" destId="{1517A5EB-3FB3-481A-A1FD-C4A3F0F1B0E7}" srcOrd="0" destOrd="0" presId="urn:microsoft.com/office/officeart/2008/layout/HorizontalMultiLevelHierarchy#1"/>
    <dgm:cxn modelId="{08125441-F672-40BC-A7F9-86F36897A626}" type="presOf" srcId="{C7F81043-E896-43CE-9478-72E3B890A084}" destId="{C8C67003-3A8C-4349-AEFE-9BA23BDF0ECD}" srcOrd="1" destOrd="0" presId="urn:microsoft.com/office/officeart/2008/layout/HorizontalMultiLevelHierarchy#1"/>
    <dgm:cxn modelId="{41CA5E48-7037-4BB3-B03F-32489C58DB84}" type="presOf" srcId="{CFC9503C-82B1-4DB0-B2EA-4FA693D930E7}" destId="{EF90FB8B-0973-46E8-B466-E82A17EB87CC}" srcOrd="0" destOrd="0" presId="urn:microsoft.com/office/officeart/2008/layout/HorizontalMultiLevelHierarchy#1"/>
    <dgm:cxn modelId="{CFD0084B-07EF-48EE-8698-F995F7FA1DAC}" type="presOf" srcId="{8E14551D-AF30-49C5-9AE2-5868785B91D1}" destId="{89E76E04-2502-44F2-A66D-9630FAB8EACA}" srcOrd="0" destOrd="0" presId="urn:microsoft.com/office/officeart/2008/layout/HorizontalMultiLevelHierarchy#1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A8AB2D84-7A24-4B41-8B36-87C5D161F802}" type="presOf" srcId="{86A4E422-76E8-4F4F-9C1E-681F1B4C7491}" destId="{6111D118-9E36-4ED3-B8FC-5222A5C1B883}" srcOrd="0" destOrd="0" presId="urn:microsoft.com/office/officeart/2008/layout/HorizontalMultiLevelHierarchy#1"/>
    <dgm:cxn modelId="{23C26D84-AFA1-49D6-A7E8-526AE2607B40}" type="presOf" srcId="{CFC9503C-82B1-4DB0-B2EA-4FA693D930E7}" destId="{A1DC903E-C896-44B1-89FF-CE03537CFA43}" srcOrd="1" destOrd="0" presId="urn:microsoft.com/office/officeart/2008/layout/HorizontalMultiLevelHierarchy#1"/>
    <dgm:cxn modelId="{DC408C91-9163-4936-B688-165DDD92285B}" type="presOf" srcId="{87E05257-AC71-4309-9A02-C546D42FF0C1}" destId="{47B59B8F-7C09-4621-86B1-D5419B4B0160}" srcOrd="0" destOrd="0" presId="urn:microsoft.com/office/officeart/2008/layout/HorizontalMultiLevelHierarchy#1"/>
    <dgm:cxn modelId="{19C27F96-9B6C-400E-83F0-3F121A0A3E57}" type="presOf" srcId="{3D3C3821-D2EB-4DF6-A682-B450D5335647}" destId="{898624CB-D5BE-45A1-8BBD-9BFCB8E1151E}" srcOrd="0" destOrd="0" presId="urn:microsoft.com/office/officeart/2008/layout/HorizontalMultiLevelHierarchy#1"/>
    <dgm:cxn modelId="{C005DC96-D1D0-49D4-BA51-4008438DC4C3}" type="presOf" srcId="{DB361064-3F86-41FB-A910-797384323BA2}" destId="{91909E1A-B068-43AD-957E-D52B26969DCA}" srcOrd="1" destOrd="0" presId="urn:microsoft.com/office/officeart/2008/layout/HorizontalMultiLevelHierarchy#1"/>
    <dgm:cxn modelId="{3B32BE9B-5BBE-47AF-81C4-AA6BB78AA715}" type="presOf" srcId="{E534B2E4-0DCC-4AC4-9DCE-A41BC79135A5}" destId="{D6F5506B-2D61-4A78-A890-4FE281442A01}" srcOrd="0" destOrd="0" presId="urn:microsoft.com/office/officeart/2008/layout/HorizontalMultiLevelHierarchy#1"/>
    <dgm:cxn modelId="{3AB5779D-BD70-440B-9E7B-C858D1BAC69C}" type="presOf" srcId="{0FE1689E-31DB-4630-9BF0-2E600C70789A}" destId="{1E329FC5-1F2F-43CC-B5AB-8D4E010BFFEC}" srcOrd="1" destOrd="0" presId="urn:microsoft.com/office/officeart/2008/layout/HorizontalMultiLevelHierarchy#1"/>
    <dgm:cxn modelId="{47ED98A2-2E33-478E-93C6-F8D9518B725F}" type="presOf" srcId="{3CE166DF-65CE-4FFD-85AC-AF42AFF992A7}" destId="{4CDA7891-E907-425B-AA2F-8232233ECE72}" srcOrd="0" destOrd="0" presId="urn:microsoft.com/office/officeart/2008/layout/HorizontalMultiLevelHierarchy#1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3E01E1CA-F334-4C38-9E66-2210902028B1}" type="presOf" srcId="{33F5B6FF-8307-415B-BFCC-CBBAA304B51E}" destId="{C65F638E-B150-4155-8362-6C49078969CE}" srcOrd="1" destOrd="0" presId="urn:microsoft.com/office/officeart/2008/layout/HorizontalMultiLevelHierarchy#1"/>
    <dgm:cxn modelId="{685AEAD1-FDBF-436C-9EE4-B5A1D4439856}" type="presOf" srcId="{BF0D85F7-541F-4DAA-B38F-FFC2CF3887EA}" destId="{64D7ED46-B109-4EC7-949A-CCF45477DF95}" srcOrd="0" destOrd="0" presId="urn:microsoft.com/office/officeart/2008/layout/HorizontalMultiLevelHierarchy#1"/>
    <dgm:cxn modelId="{4E57E1D9-0D44-44A6-ACDD-6AF55EB68917}" type="presOf" srcId="{0FE1689E-31DB-4630-9BF0-2E600C70789A}" destId="{F6C527FC-7E0E-4910-8B93-4C854C0102A8}" srcOrd="0" destOrd="0" presId="urn:microsoft.com/office/officeart/2008/layout/HorizontalMultiLevelHierarchy#1"/>
    <dgm:cxn modelId="{D3C714DB-2282-49D0-AAAE-86884D49055D}" type="presOf" srcId="{33F5B6FF-8307-415B-BFCC-CBBAA304B51E}" destId="{1B8BFA40-40A9-4837-BB58-BD774A91D4F7}" srcOrd="0" destOrd="0" presId="urn:microsoft.com/office/officeart/2008/layout/HorizontalMultiLevelHierarchy#1"/>
    <dgm:cxn modelId="{14A0E2DE-4570-4BDF-B96B-63D7120CA596}" type="presOf" srcId="{BF4E8C9A-B618-473F-AF63-288D19142CF1}" destId="{2BC2474D-EC1E-41D2-9A6A-5D1BFC0B2C75}" srcOrd="0" destOrd="0" presId="urn:microsoft.com/office/officeart/2008/layout/HorizontalMultiLevelHierarchy#1"/>
    <dgm:cxn modelId="{6C28D5EF-5812-4BFC-A3B5-BCEC46E6117F}" type="presOf" srcId="{63892088-0173-494E-B2E2-6C9684ACAFB0}" destId="{47E88B3E-AC47-453B-A2B7-FA552D0153FF}" srcOrd="0" destOrd="0" presId="urn:microsoft.com/office/officeart/2008/layout/HorizontalMultiLevelHierarchy#1"/>
    <dgm:cxn modelId="{B74B0AF9-E77F-4FEA-9744-72BDB301FC94}" type="presOf" srcId="{DB361064-3F86-41FB-A910-797384323BA2}" destId="{00B74456-248F-496D-84BC-491316FD2AA2}" srcOrd="0" destOrd="0" presId="urn:microsoft.com/office/officeart/2008/layout/HorizontalMultiLevelHierarchy#1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34505D97-9710-4587-BA44-219962489C23}" type="presParOf" srcId="{6111D118-9E36-4ED3-B8FC-5222A5C1B883}" destId="{CC3A2957-188A-4971-8F9A-BDFBBBD46987}" srcOrd="0" destOrd="0" presId="urn:microsoft.com/office/officeart/2008/layout/HorizontalMultiLevelHierarchy#1"/>
    <dgm:cxn modelId="{68774A84-C1F9-446E-BD6B-AFE207E6ADE3}" type="presParOf" srcId="{CC3A2957-188A-4971-8F9A-BDFBBBD46987}" destId="{60260E37-C6EB-4583-94E1-1F75E1809A43}" srcOrd="0" destOrd="0" presId="urn:microsoft.com/office/officeart/2008/layout/HorizontalMultiLevelHierarchy#1"/>
    <dgm:cxn modelId="{FC0467A1-03E2-4501-BF22-3CA197D3D907}" type="presParOf" srcId="{CC3A2957-188A-4971-8F9A-BDFBBBD46987}" destId="{34A16613-C5C7-4282-961C-7AED5018D5B3}" srcOrd="1" destOrd="0" presId="urn:microsoft.com/office/officeart/2008/layout/HorizontalMultiLevelHierarchy#1"/>
    <dgm:cxn modelId="{7A801CAF-420F-47DB-8EAC-6B2F151F0251}" type="presParOf" srcId="{34A16613-C5C7-4282-961C-7AED5018D5B3}" destId="{F6C527FC-7E0E-4910-8B93-4C854C0102A8}" srcOrd="0" destOrd="0" presId="urn:microsoft.com/office/officeart/2008/layout/HorizontalMultiLevelHierarchy#1"/>
    <dgm:cxn modelId="{020EC908-BBE1-4704-AFC1-55F28454742F}" type="presParOf" srcId="{F6C527FC-7E0E-4910-8B93-4C854C0102A8}" destId="{1E329FC5-1F2F-43CC-B5AB-8D4E010BFFEC}" srcOrd="0" destOrd="0" presId="urn:microsoft.com/office/officeart/2008/layout/HorizontalMultiLevelHierarchy#1"/>
    <dgm:cxn modelId="{102E9FB9-CD3F-4306-85C9-D4F075F1E29A}" type="presParOf" srcId="{34A16613-C5C7-4282-961C-7AED5018D5B3}" destId="{E95E8072-2BB6-4598-9930-741A8F6AE7F7}" srcOrd="1" destOrd="0" presId="urn:microsoft.com/office/officeart/2008/layout/HorizontalMultiLevelHierarchy#1"/>
    <dgm:cxn modelId="{9DFE7D9A-E7B8-4D29-A219-3D0BCA262508}" type="presParOf" srcId="{E95E8072-2BB6-4598-9930-741A8F6AE7F7}" destId="{97CE5132-77A5-4BD9-90B2-C29F6FCDD11C}" srcOrd="0" destOrd="0" presId="urn:microsoft.com/office/officeart/2008/layout/HorizontalMultiLevelHierarchy#1"/>
    <dgm:cxn modelId="{C5DD9136-79AB-437B-A592-A85B2CB06B83}" type="presParOf" srcId="{E95E8072-2BB6-4598-9930-741A8F6AE7F7}" destId="{4DA3539B-487A-4293-878D-148F30E1272D}" srcOrd="1" destOrd="0" presId="urn:microsoft.com/office/officeart/2008/layout/HorizontalMultiLevelHierarchy#1"/>
    <dgm:cxn modelId="{8BC21392-2781-4685-8125-4A1A864C3D87}" type="presParOf" srcId="{34A16613-C5C7-4282-961C-7AED5018D5B3}" destId="{EF90FB8B-0973-46E8-B466-E82A17EB87CC}" srcOrd="2" destOrd="0" presId="urn:microsoft.com/office/officeart/2008/layout/HorizontalMultiLevelHierarchy#1"/>
    <dgm:cxn modelId="{A782D574-A7B0-4274-947A-34C1639114D7}" type="presParOf" srcId="{EF90FB8B-0973-46E8-B466-E82A17EB87CC}" destId="{A1DC903E-C896-44B1-89FF-CE03537CFA43}" srcOrd="0" destOrd="0" presId="urn:microsoft.com/office/officeart/2008/layout/HorizontalMultiLevelHierarchy#1"/>
    <dgm:cxn modelId="{415AEF9E-B85B-4FB7-A255-FA876978C94B}" type="presParOf" srcId="{34A16613-C5C7-4282-961C-7AED5018D5B3}" destId="{FA7A2755-A604-496B-B2AC-F8D973ECD064}" srcOrd="3" destOrd="0" presId="urn:microsoft.com/office/officeart/2008/layout/HorizontalMultiLevelHierarchy#1"/>
    <dgm:cxn modelId="{0D1B1E12-ED0F-420F-999E-C50CA1BAD1AC}" type="presParOf" srcId="{FA7A2755-A604-496B-B2AC-F8D973ECD064}" destId="{89E76E04-2502-44F2-A66D-9630FAB8EACA}" srcOrd="0" destOrd="0" presId="urn:microsoft.com/office/officeart/2008/layout/HorizontalMultiLevelHierarchy#1"/>
    <dgm:cxn modelId="{00D3B784-6754-4E53-9AEE-91B0D1FEBDEF}" type="presParOf" srcId="{FA7A2755-A604-496B-B2AC-F8D973ECD064}" destId="{050559C6-44D8-41E4-A7B0-1E09F5270A6F}" srcOrd="1" destOrd="0" presId="urn:microsoft.com/office/officeart/2008/layout/HorizontalMultiLevelHierarchy#1"/>
    <dgm:cxn modelId="{DE432A43-C8B8-4923-82B1-B0B6BDAFC09A}" type="presParOf" srcId="{34A16613-C5C7-4282-961C-7AED5018D5B3}" destId="{EE36EBED-59E4-48BB-9639-8897AEA121E8}" srcOrd="4" destOrd="0" presId="urn:microsoft.com/office/officeart/2008/layout/HorizontalMultiLevelHierarchy#1"/>
    <dgm:cxn modelId="{F54086E6-6B92-4DE4-9C18-DB8829802481}" type="presParOf" srcId="{EE36EBED-59E4-48BB-9639-8897AEA121E8}" destId="{C8C67003-3A8C-4349-AEFE-9BA23BDF0ECD}" srcOrd="0" destOrd="0" presId="urn:microsoft.com/office/officeart/2008/layout/HorizontalMultiLevelHierarchy#1"/>
    <dgm:cxn modelId="{80A7C58C-D388-491F-9A99-3F26674B3556}" type="presParOf" srcId="{34A16613-C5C7-4282-961C-7AED5018D5B3}" destId="{D26FBC88-B969-47AB-9605-4B04700E89EC}" srcOrd="5" destOrd="0" presId="urn:microsoft.com/office/officeart/2008/layout/HorizontalMultiLevelHierarchy#1"/>
    <dgm:cxn modelId="{0142CB03-782C-41B3-9795-8A24DBB9F91C}" type="presParOf" srcId="{D26FBC88-B969-47AB-9605-4B04700E89EC}" destId="{4CDA7891-E907-425B-AA2F-8232233ECE72}" srcOrd="0" destOrd="0" presId="urn:microsoft.com/office/officeart/2008/layout/HorizontalMultiLevelHierarchy#1"/>
    <dgm:cxn modelId="{8E3E55EB-C418-486F-BC2C-4C3ED6D261E6}" type="presParOf" srcId="{D26FBC88-B969-47AB-9605-4B04700E89EC}" destId="{0B307D41-F4F8-4D71-9AEF-1BFC7D58803F}" srcOrd="1" destOrd="0" presId="urn:microsoft.com/office/officeart/2008/layout/HorizontalMultiLevelHierarchy#1"/>
    <dgm:cxn modelId="{13781368-1B5D-4DD6-B56A-01CAD0AF8E8B}" type="presParOf" srcId="{34A16613-C5C7-4282-961C-7AED5018D5B3}" destId="{00B74456-248F-496D-84BC-491316FD2AA2}" srcOrd="6" destOrd="0" presId="urn:microsoft.com/office/officeart/2008/layout/HorizontalMultiLevelHierarchy#1"/>
    <dgm:cxn modelId="{385CB084-864B-4E22-AABA-286C6296692E}" type="presParOf" srcId="{00B74456-248F-496D-84BC-491316FD2AA2}" destId="{91909E1A-B068-43AD-957E-D52B26969DCA}" srcOrd="0" destOrd="0" presId="urn:microsoft.com/office/officeart/2008/layout/HorizontalMultiLevelHierarchy#1"/>
    <dgm:cxn modelId="{7DA29D8E-330E-4598-9218-8F3B161995AA}" type="presParOf" srcId="{34A16613-C5C7-4282-961C-7AED5018D5B3}" destId="{D07EFD8B-5B3D-4893-9E6B-CD5CEBEA0969}" srcOrd="7" destOrd="0" presId="urn:microsoft.com/office/officeart/2008/layout/HorizontalMultiLevelHierarchy#1"/>
    <dgm:cxn modelId="{FEAC90DB-F885-49DD-A2F6-7BA6023F0262}" type="presParOf" srcId="{D07EFD8B-5B3D-4893-9E6B-CD5CEBEA0969}" destId="{47B59B8F-7C09-4621-86B1-D5419B4B0160}" srcOrd="0" destOrd="0" presId="urn:microsoft.com/office/officeart/2008/layout/HorizontalMultiLevelHierarchy#1"/>
    <dgm:cxn modelId="{CF3AB60F-2E60-49F0-9B9C-4311F4C050A1}" type="presParOf" srcId="{D07EFD8B-5B3D-4893-9E6B-CD5CEBEA0969}" destId="{E8CAA36F-323B-4160-9C0C-CB9DF3FE0469}" srcOrd="1" destOrd="0" presId="urn:microsoft.com/office/officeart/2008/layout/HorizontalMultiLevelHierarchy#1"/>
    <dgm:cxn modelId="{5808B6DD-F85C-4177-AF5A-30B94827C42E}" type="presParOf" srcId="{34A16613-C5C7-4282-961C-7AED5018D5B3}" destId="{1B8BFA40-40A9-4837-BB58-BD774A91D4F7}" srcOrd="8" destOrd="0" presId="urn:microsoft.com/office/officeart/2008/layout/HorizontalMultiLevelHierarchy#1"/>
    <dgm:cxn modelId="{826A81CE-2D2E-44E1-91F7-F5F5C34896C2}" type="presParOf" srcId="{1B8BFA40-40A9-4837-BB58-BD774A91D4F7}" destId="{C65F638E-B150-4155-8362-6C49078969CE}" srcOrd="0" destOrd="0" presId="urn:microsoft.com/office/officeart/2008/layout/HorizontalMultiLevelHierarchy#1"/>
    <dgm:cxn modelId="{E4FE9DB5-3822-42AB-81FB-52592BAC08F9}" type="presParOf" srcId="{34A16613-C5C7-4282-961C-7AED5018D5B3}" destId="{619A4402-2A80-4041-A3B3-FC3E98B8DC10}" srcOrd="9" destOrd="0" presId="urn:microsoft.com/office/officeart/2008/layout/HorizontalMultiLevelHierarchy#1"/>
    <dgm:cxn modelId="{33F9EA9B-D98C-490F-9A37-FAAB2D9AA4D8}" type="presParOf" srcId="{619A4402-2A80-4041-A3B3-FC3E98B8DC10}" destId="{E9AB9C46-C42E-4123-9299-AA2BCE8F8F7A}" srcOrd="0" destOrd="0" presId="urn:microsoft.com/office/officeart/2008/layout/HorizontalMultiLevelHierarchy#1"/>
    <dgm:cxn modelId="{5E357DF7-FEA5-4C87-AF74-BCB6B8283356}" type="presParOf" srcId="{619A4402-2A80-4041-A3B3-FC3E98B8DC10}" destId="{A465046D-D059-4AB8-8D8D-BFDE8445F1A9}" srcOrd="1" destOrd="0" presId="urn:microsoft.com/office/officeart/2008/layout/HorizontalMultiLevelHierarchy#1"/>
    <dgm:cxn modelId="{33395A83-31C7-4B26-B5EF-DA600D3FE3D3}" type="presParOf" srcId="{34A16613-C5C7-4282-961C-7AED5018D5B3}" destId="{8A1983B7-DE5A-4F7C-9965-D452A3C7BFB6}" srcOrd="10" destOrd="0" presId="urn:microsoft.com/office/officeart/2008/layout/HorizontalMultiLevelHierarchy#1"/>
    <dgm:cxn modelId="{B4D558F9-11DB-4B59-8419-F490C095E749}" type="presParOf" srcId="{8A1983B7-DE5A-4F7C-9965-D452A3C7BFB6}" destId="{28F54E67-6EC3-4802-B950-358786ECE5CD}" srcOrd="0" destOrd="0" presId="urn:microsoft.com/office/officeart/2008/layout/HorizontalMultiLevelHierarchy#1"/>
    <dgm:cxn modelId="{37B6D0F6-A012-4A7B-B4AF-538850589BC7}" type="presParOf" srcId="{34A16613-C5C7-4282-961C-7AED5018D5B3}" destId="{8E0D1A6D-8F0E-4A72-B54D-90FAE85FEA0B}" srcOrd="11" destOrd="0" presId="urn:microsoft.com/office/officeart/2008/layout/HorizontalMultiLevelHierarchy#1"/>
    <dgm:cxn modelId="{F48AD359-FB80-415D-840C-95220389BF1A}" type="presParOf" srcId="{8E0D1A6D-8F0E-4A72-B54D-90FAE85FEA0B}" destId="{E1009F85-C170-493B-89D8-2F39CE2A0EC9}" srcOrd="0" destOrd="0" presId="urn:microsoft.com/office/officeart/2008/layout/HorizontalMultiLevelHierarchy#1"/>
    <dgm:cxn modelId="{8D5AF8E3-1D8B-4821-B7D1-645791430A4C}" type="presParOf" srcId="{8E0D1A6D-8F0E-4A72-B54D-90FAE85FEA0B}" destId="{72AC9EED-9511-46AC-AC82-BF4EAC3B9007}" srcOrd="1" destOrd="0" presId="urn:microsoft.com/office/officeart/2008/layout/HorizontalMultiLevelHierarchy#1"/>
    <dgm:cxn modelId="{18F0D23F-46DD-407C-A0C7-68E398D90A74}" type="presParOf" srcId="{34A16613-C5C7-4282-961C-7AED5018D5B3}" destId="{2BC2474D-EC1E-41D2-9A6A-5D1BFC0B2C75}" srcOrd="12" destOrd="0" presId="urn:microsoft.com/office/officeart/2008/layout/HorizontalMultiLevelHierarchy#1"/>
    <dgm:cxn modelId="{DDB79C27-4ACE-4EF5-A5BC-1912D7A9BD52}" type="presParOf" srcId="{2BC2474D-EC1E-41D2-9A6A-5D1BFC0B2C75}" destId="{5D844060-C239-4E0D-88D2-253D15B39E9D}" srcOrd="0" destOrd="0" presId="urn:microsoft.com/office/officeart/2008/layout/HorizontalMultiLevelHierarchy#1"/>
    <dgm:cxn modelId="{8D1AD73B-6DE4-464E-AA1D-93E08D444B1B}" type="presParOf" srcId="{34A16613-C5C7-4282-961C-7AED5018D5B3}" destId="{4273147B-7247-481D-9BB8-10E9AB6F362B}" srcOrd="13" destOrd="0" presId="urn:microsoft.com/office/officeart/2008/layout/HorizontalMultiLevelHierarchy#1"/>
    <dgm:cxn modelId="{A1DEE1BB-7FF7-4E54-85C9-53CF2C41D558}" type="presParOf" srcId="{4273147B-7247-481D-9BB8-10E9AB6F362B}" destId="{47E88B3E-AC47-453B-A2B7-FA552D0153FF}" srcOrd="0" destOrd="0" presId="urn:microsoft.com/office/officeart/2008/layout/HorizontalMultiLevelHierarchy#1"/>
    <dgm:cxn modelId="{15358B5B-B866-4BDE-826C-9F3F5488C7C9}" type="presParOf" srcId="{4273147B-7247-481D-9BB8-10E9AB6F362B}" destId="{22D4D768-377F-406B-B821-C87EB734FD03}" srcOrd="1" destOrd="0" presId="urn:microsoft.com/office/officeart/2008/layout/HorizontalMultiLevelHierarchy#1"/>
    <dgm:cxn modelId="{1AC0F76A-16D7-4D04-9717-C9D05B5BAE6C}" type="presParOf" srcId="{34A16613-C5C7-4282-961C-7AED5018D5B3}" destId="{D6F5506B-2D61-4A78-A890-4FE281442A01}" srcOrd="14" destOrd="0" presId="urn:microsoft.com/office/officeart/2008/layout/HorizontalMultiLevelHierarchy#1"/>
    <dgm:cxn modelId="{042A970D-C8F5-4B30-A9ED-7D97BDAB14A0}" type="presParOf" srcId="{D6F5506B-2D61-4A78-A890-4FE281442A01}" destId="{34F4A9D2-59C1-4D37-8C0D-CCEB03E8A878}" srcOrd="0" destOrd="0" presId="urn:microsoft.com/office/officeart/2008/layout/HorizontalMultiLevelHierarchy#1"/>
    <dgm:cxn modelId="{42F467D5-9E43-4ABF-B8F0-4F78E502BA94}" type="presParOf" srcId="{34A16613-C5C7-4282-961C-7AED5018D5B3}" destId="{EF14D71A-9EE1-4958-99BB-DB45DA95D810}" srcOrd="15" destOrd="0" presId="urn:microsoft.com/office/officeart/2008/layout/HorizontalMultiLevelHierarchy#1"/>
    <dgm:cxn modelId="{6AE77B10-0C6A-4CB0-98DC-CA03BF7DF33A}" type="presParOf" srcId="{EF14D71A-9EE1-4958-99BB-DB45DA95D810}" destId="{1517A5EB-3FB3-481A-A1FD-C4A3F0F1B0E7}" srcOrd="0" destOrd="0" presId="urn:microsoft.com/office/officeart/2008/layout/HorizontalMultiLevelHierarchy#1"/>
    <dgm:cxn modelId="{DFDA0777-0F35-468E-A60A-95DBBFC08DBF}" type="presParOf" srcId="{EF14D71A-9EE1-4958-99BB-DB45DA95D810}" destId="{85DD2A72-4E67-4462-A8B3-69B3718A6463}" srcOrd="1" destOrd="0" presId="urn:microsoft.com/office/officeart/2008/layout/HorizontalMultiLevelHierarchy#1"/>
    <dgm:cxn modelId="{FB28CE1D-270F-4CFC-BBF7-C59872A023EC}" type="presParOf" srcId="{34A16613-C5C7-4282-961C-7AED5018D5B3}" destId="{64D7ED46-B109-4EC7-949A-CCF45477DF95}" srcOrd="16" destOrd="0" presId="urn:microsoft.com/office/officeart/2008/layout/HorizontalMultiLevelHierarchy#1"/>
    <dgm:cxn modelId="{3F3E680D-B28B-4BF9-B77C-DF220722B339}" type="presParOf" srcId="{64D7ED46-B109-4EC7-949A-CCF45477DF95}" destId="{55B6E066-544F-47C6-8C8B-6C11E95E9D0E}" srcOrd="0" destOrd="0" presId="urn:microsoft.com/office/officeart/2008/layout/HorizontalMultiLevelHierarchy#1"/>
    <dgm:cxn modelId="{40122EBB-0141-445A-84C0-3CE9E07EE410}" type="presParOf" srcId="{34A16613-C5C7-4282-961C-7AED5018D5B3}" destId="{F84EF6A9-A8CE-48A3-8809-61933B7FB1B6}" srcOrd="17" destOrd="0" presId="urn:microsoft.com/office/officeart/2008/layout/HorizontalMultiLevelHierarchy#1"/>
    <dgm:cxn modelId="{C022D02F-97D9-4686-A0A4-8E4F48013B07}" type="presParOf" srcId="{F84EF6A9-A8CE-48A3-8809-61933B7FB1B6}" destId="{898624CB-D5BE-45A1-8BBD-9BFCB8E1151E}" srcOrd="0" destOrd="0" presId="urn:microsoft.com/office/officeart/2008/layout/HorizontalMultiLevelHierarchy#1"/>
    <dgm:cxn modelId="{50DDCC29-3FA4-4BE6-AB2C-778862C19BE1}" type="presParOf" srcId="{F84EF6A9-A8CE-48A3-8809-61933B7FB1B6}" destId="{D2BFEDAA-F89F-4C9D-A20A-4E6A027C356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#1" loCatId="hierarchy" qsTypeId="urn:microsoft.com/office/officeart/2005/8/quickstyle/simple5#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Обязательные экзамены</a:t>
          </a:r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55C34A-DBAF-446D-BE85-9DCB4D8B87A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946BCD7-8BD6-4AAA-B77F-CE5915B70F2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Математика </a:t>
          </a:r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C4F867-2BF1-4396-8EB3-EF6CF12BF4B8}" type="pres">
      <dgm:prSet presAssocID="{E1F25CB5-9355-4844-AF14-38B6246F05E1}" presName="root1" presStyleCnt="0"/>
      <dgm:spPr/>
    </dgm:pt>
    <dgm:pt modelId="{908029E4-880D-4F10-BCE2-219930A644EF}" type="pres">
      <dgm:prSet presAssocID="{E1F25CB5-9355-4844-AF14-38B6246F05E1}" presName="LevelOneTextNode" presStyleLbl="node0" presStyleIdx="0" presStyleCnt="1" custScaleX="107960" custScaleY="53902" custLinFactY="-100000" custLinFactNeighborX="-5731" custLinFactNeighborY="-138596">
        <dgm:presLayoutVars>
          <dgm:chPref val="3"/>
        </dgm:presLayoutVars>
      </dgm:prSet>
      <dgm:spPr/>
    </dgm:pt>
    <dgm:pt modelId="{5B6D5CE7-C9DD-4D1E-BB04-422CDEC56B9E}" type="pres">
      <dgm:prSet presAssocID="{E1F25CB5-9355-4844-AF14-38B6246F05E1}" presName="level2hierChild" presStyleCnt="0"/>
      <dgm:spPr/>
    </dgm:pt>
    <dgm:pt modelId="{0884195C-7C18-403E-8280-7A292D319737}" type="pres">
      <dgm:prSet presAssocID="{082AFB0E-F1F1-4D1D-B565-8787D940D3B7}" presName="conn2-1" presStyleLbl="parChTrans1D2" presStyleIdx="0" presStyleCnt="2"/>
      <dgm:spPr/>
    </dgm:pt>
    <dgm:pt modelId="{A066A45F-1F67-4C97-AD8A-22F2F5448E7A}" type="pres">
      <dgm:prSet presAssocID="{082AFB0E-F1F1-4D1D-B565-8787D940D3B7}" presName="connTx" presStyleLbl="parChTrans1D2" presStyleIdx="0" presStyleCnt="2"/>
      <dgm:spPr/>
    </dgm:pt>
    <dgm:pt modelId="{7704E23D-E155-44C3-A28A-E878096F097E}" type="pres">
      <dgm:prSet presAssocID="{8F55C34A-DBAF-446D-BE85-9DCB4D8B87AE}" presName="root2" presStyleCnt="0"/>
      <dgm:spPr/>
    </dgm:pt>
    <dgm:pt modelId="{8A13A7E1-6370-427C-9EAF-52DA402B7184}" type="pres">
      <dgm:prSet presAssocID="{8F55C34A-DBAF-446D-BE85-9DCB4D8B87AE}" presName="LevelTwoTextNode" presStyleLbl="node2" presStyleIdx="0" presStyleCnt="2" custScaleX="130514" custScaleY="33501" custLinFactNeighborX="-14658" custLinFactNeighborY="-99399">
        <dgm:presLayoutVars>
          <dgm:chPref val="3"/>
        </dgm:presLayoutVars>
      </dgm:prSet>
      <dgm:spPr/>
    </dgm:pt>
    <dgm:pt modelId="{42CF3BB5-3F52-4818-94E3-845C33D734CD}" type="pres">
      <dgm:prSet presAssocID="{8F55C34A-DBAF-446D-BE85-9DCB4D8B87AE}" presName="level3hierChild" presStyleCnt="0"/>
      <dgm:spPr/>
    </dgm:pt>
    <dgm:pt modelId="{8891F35F-2BA5-4BF2-9640-E99C8C970AC3}" type="pres">
      <dgm:prSet presAssocID="{61F57C67-73AE-4FC9-A243-3D5F121303D5}" presName="conn2-1" presStyleLbl="parChTrans1D2" presStyleIdx="1" presStyleCnt="2"/>
      <dgm:spPr/>
    </dgm:pt>
    <dgm:pt modelId="{5D5F9D07-69EE-47BB-8988-6B3EA4A05963}" type="pres">
      <dgm:prSet presAssocID="{61F57C67-73AE-4FC9-A243-3D5F121303D5}" presName="connTx" presStyleLbl="parChTrans1D2" presStyleIdx="1" presStyleCnt="2"/>
      <dgm:spPr/>
    </dgm:pt>
    <dgm:pt modelId="{33BBFEAB-A97D-4452-86C5-14817C83FEE4}" type="pres">
      <dgm:prSet presAssocID="{8946BCD7-8BD6-4AAA-B77F-CE5915B70F2D}" presName="root2" presStyleCnt="0"/>
      <dgm:spPr/>
    </dgm:pt>
    <dgm:pt modelId="{2B754F8A-B7CF-48AC-A4E9-416F36613CE4}" type="pres">
      <dgm:prSet presAssocID="{8946BCD7-8BD6-4AAA-B77F-CE5915B70F2D}" presName="LevelTwoTextNode" presStyleLbl="node2" presStyleIdx="1" presStyleCnt="2" custScaleX="131763" custScaleY="31925" custLinFactY="-6694" custLinFactNeighborX="-15278" custLinFactNeighborY="-100000">
        <dgm:presLayoutVars>
          <dgm:chPref val="3"/>
        </dgm:presLayoutVars>
      </dgm:prSet>
      <dgm:spPr/>
    </dgm:pt>
    <dgm:pt modelId="{2B17F489-E8AE-4876-B792-39D5E8886B7E}" type="pres">
      <dgm:prSet presAssocID="{8946BCD7-8BD6-4AAA-B77F-CE5915B70F2D}" presName="level3hierChild" presStyleCnt="0"/>
      <dgm:spPr/>
    </dgm:pt>
  </dgm:ptLst>
  <dgm:cxnLst>
    <dgm:cxn modelId="{D25BE401-6A1A-48EB-A63D-A8A1D7081EB8}" type="presOf" srcId="{8946BCD7-8BD6-4AAA-B77F-CE5915B70F2D}" destId="{2B754F8A-B7CF-48AC-A4E9-416F36613CE4}" srcOrd="0" destOrd="0" presId="urn:microsoft.com/office/officeart/2005/8/layout/hierarchy2#1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BC3A6737-D12E-4135-A790-BCC392608B85}" type="presOf" srcId="{61F57C67-73AE-4FC9-A243-3D5F121303D5}" destId="{5D5F9D07-69EE-47BB-8988-6B3EA4A05963}" srcOrd="1" destOrd="0" presId="urn:microsoft.com/office/officeart/2005/8/layout/hierarchy2#1"/>
    <dgm:cxn modelId="{2AD89E3B-A6C3-4C1F-912A-C5ABFED918D5}" type="presOf" srcId="{082AFB0E-F1F1-4D1D-B565-8787D940D3B7}" destId="{A066A45F-1F67-4C97-AD8A-22F2F5448E7A}" srcOrd="1" destOrd="0" presId="urn:microsoft.com/office/officeart/2005/8/layout/hierarchy2#1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01E74E51-4D96-47FB-BAEF-94B04FD26642}" type="presOf" srcId="{61F57C67-73AE-4FC9-A243-3D5F121303D5}" destId="{8891F35F-2BA5-4BF2-9640-E99C8C970AC3}" srcOrd="0" destOrd="0" presId="urn:microsoft.com/office/officeart/2005/8/layout/hierarchy2#1"/>
    <dgm:cxn modelId="{791AB275-5E47-4F25-8104-8F4E16A812A3}" type="presOf" srcId="{E1F25CB5-9355-4844-AF14-38B6246F05E1}" destId="{908029E4-880D-4F10-BCE2-219930A644EF}" srcOrd="0" destOrd="0" presId="urn:microsoft.com/office/officeart/2005/8/layout/hierarchy2#1"/>
    <dgm:cxn modelId="{01E3AC96-3C8F-4117-A5D7-2B5B6E7EB790}" type="presOf" srcId="{8F55C34A-DBAF-446D-BE85-9DCB4D8B87AE}" destId="{8A13A7E1-6370-427C-9EAF-52DA402B7184}" srcOrd="0" destOrd="0" presId="urn:microsoft.com/office/officeart/2005/8/layout/hierarchy2#1"/>
    <dgm:cxn modelId="{BE1CEBC3-7365-4AE3-A63C-5EF4416DE4EC}" type="presOf" srcId="{082AFB0E-F1F1-4D1D-B565-8787D940D3B7}" destId="{0884195C-7C18-403E-8280-7A292D319737}" srcOrd="0" destOrd="0" presId="urn:microsoft.com/office/officeart/2005/8/layout/hierarchy2#1"/>
    <dgm:cxn modelId="{3567CEF0-98CA-4457-A567-6863CC56643D}" type="presOf" srcId="{90005E63-0D64-46AE-848E-97AB9E1667C2}" destId="{25E5AEEE-7E8A-4E05-8824-85D065329EAA}" srcOrd="0" destOrd="0" presId="urn:microsoft.com/office/officeart/2005/8/layout/hierarchy2#1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C10ADC17-A901-4156-9CDD-4F2BAAA6C75D}" type="presParOf" srcId="{25E5AEEE-7E8A-4E05-8824-85D065329EAA}" destId="{FEC4F867-2BF1-4396-8EB3-EF6CF12BF4B8}" srcOrd="0" destOrd="0" presId="urn:microsoft.com/office/officeart/2005/8/layout/hierarchy2#1"/>
    <dgm:cxn modelId="{B6B37776-D15B-47BA-9857-3AA8A7296D8B}" type="presParOf" srcId="{FEC4F867-2BF1-4396-8EB3-EF6CF12BF4B8}" destId="{908029E4-880D-4F10-BCE2-219930A644EF}" srcOrd="0" destOrd="0" presId="urn:microsoft.com/office/officeart/2005/8/layout/hierarchy2#1"/>
    <dgm:cxn modelId="{4D6FBBD5-4789-494D-916D-E27643355579}" type="presParOf" srcId="{FEC4F867-2BF1-4396-8EB3-EF6CF12BF4B8}" destId="{5B6D5CE7-C9DD-4D1E-BB04-422CDEC56B9E}" srcOrd="1" destOrd="0" presId="urn:microsoft.com/office/officeart/2005/8/layout/hierarchy2#1"/>
    <dgm:cxn modelId="{BFC0F520-3DB7-4677-A855-BEFBEDA05689}" type="presParOf" srcId="{5B6D5CE7-C9DD-4D1E-BB04-422CDEC56B9E}" destId="{0884195C-7C18-403E-8280-7A292D319737}" srcOrd="0" destOrd="0" presId="urn:microsoft.com/office/officeart/2005/8/layout/hierarchy2#1"/>
    <dgm:cxn modelId="{B8AB30D9-F421-49B7-AE2F-508017DD4EF0}" type="presParOf" srcId="{0884195C-7C18-403E-8280-7A292D319737}" destId="{A066A45F-1F67-4C97-AD8A-22F2F5448E7A}" srcOrd="0" destOrd="0" presId="urn:microsoft.com/office/officeart/2005/8/layout/hierarchy2#1"/>
    <dgm:cxn modelId="{75B984F1-F83E-4577-9B0E-A0D8FDF6B3E9}" type="presParOf" srcId="{5B6D5CE7-C9DD-4D1E-BB04-422CDEC56B9E}" destId="{7704E23D-E155-44C3-A28A-E878096F097E}" srcOrd="1" destOrd="0" presId="urn:microsoft.com/office/officeart/2005/8/layout/hierarchy2#1"/>
    <dgm:cxn modelId="{5F707538-E7B9-4693-A575-657FF9599B13}" type="presParOf" srcId="{7704E23D-E155-44C3-A28A-E878096F097E}" destId="{8A13A7E1-6370-427C-9EAF-52DA402B7184}" srcOrd="0" destOrd="0" presId="urn:microsoft.com/office/officeart/2005/8/layout/hierarchy2#1"/>
    <dgm:cxn modelId="{CFA5E8CF-CF99-4AA4-B694-575DE8D4058B}" type="presParOf" srcId="{7704E23D-E155-44C3-A28A-E878096F097E}" destId="{42CF3BB5-3F52-4818-94E3-845C33D734CD}" srcOrd="1" destOrd="0" presId="urn:microsoft.com/office/officeart/2005/8/layout/hierarchy2#1"/>
    <dgm:cxn modelId="{7036ABAD-8C5E-4570-979F-DECD2DDB7252}" type="presParOf" srcId="{5B6D5CE7-C9DD-4D1E-BB04-422CDEC56B9E}" destId="{8891F35F-2BA5-4BF2-9640-E99C8C970AC3}" srcOrd="2" destOrd="0" presId="urn:microsoft.com/office/officeart/2005/8/layout/hierarchy2#1"/>
    <dgm:cxn modelId="{E3331A0E-2C73-4C2F-9D35-16B90F246C29}" type="presParOf" srcId="{8891F35F-2BA5-4BF2-9640-E99C8C970AC3}" destId="{5D5F9D07-69EE-47BB-8988-6B3EA4A05963}" srcOrd="0" destOrd="0" presId="urn:microsoft.com/office/officeart/2005/8/layout/hierarchy2#1"/>
    <dgm:cxn modelId="{EAE89964-FC17-40A8-99AA-62B0A28DB279}" type="presParOf" srcId="{5B6D5CE7-C9DD-4D1E-BB04-422CDEC56B9E}" destId="{33BBFEAB-A97D-4452-86C5-14817C83FEE4}" srcOrd="3" destOrd="0" presId="urn:microsoft.com/office/officeart/2005/8/layout/hierarchy2#1"/>
    <dgm:cxn modelId="{B077AEE1-58F7-4069-AED4-958B73D40DC7}" type="presParOf" srcId="{33BBFEAB-A97D-4452-86C5-14817C83FEE4}" destId="{2B754F8A-B7CF-48AC-A4E9-416F36613CE4}" srcOrd="0" destOrd="0" presId="urn:microsoft.com/office/officeart/2005/8/layout/hierarchy2#1"/>
    <dgm:cxn modelId="{DC3831C7-D8C9-4A81-8554-995584F9F912}" type="presParOf" srcId="{33BBFEAB-A97D-4452-86C5-14817C83FEE4}" destId="{2B17F489-E8AE-4876-B792-39D5E8886B7E}" srcOrd="1" destOrd="0" presId="urn:microsoft.com/office/officeart/2005/8/layout/hierarchy2#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ED46-B109-4EC7-949A-CCF45477DF95}">
      <dsp:nvSpPr>
        <dsp:cNvPr id="0" name=""/>
        <dsp:cNvSpPr/>
      </dsp:nvSpPr>
      <dsp:spPr>
        <a:xfrm>
          <a:off x="1044580" y="1778239"/>
          <a:ext cx="1162563" cy="196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1281" y="0"/>
              </a:lnTo>
              <a:lnTo>
                <a:pt x="581281" y="1968864"/>
              </a:lnTo>
              <a:lnTo>
                <a:pt x="1162563" y="1968864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1568700" y="2705509"/>
        <a:ext cx="114323" cy="114323"/>
      </dsp:txXfrm>
    </dsp:sp>
    <dsp:sp modelId="{D6F5506B-2D61-4A78-A890-4FE281442A01}">
      <dsp:nvSpPr>
        <dsp:cNvPr id="0" name=""/>
        <dsp:cNvSpPr/>
      </dsp:nvSpPr>
      <dsp:spPr>
        <a:xfrm>
          <a:off x="1044580" y="1778239"/>
          <a:ext cx="1162563" cy="152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1281" y="0"/>
              </a:lnTo>
              <a:lnTo>
                <a:pt x="581281" y="1523225"/>
              </a:lnTo>
              <a:lnTo>
                <a:pt x="1162563" y="1523225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577957" y="2491947"/>
        <a:ext cx="95809" cy="95809"/>
      </dsp:txXfrm>
    </dsp:sp>
    <dsp:sp modelId="{2BC2474D-EC1E-41D2-9A6A-5D1BFC0B2C75}">
      <dsp:nvSpPr>
        <dsp:cNvPr id="0" name=""/>
        <dsp:cNvSpPr/>
      </dsp:nvSpPr>
      <dsp:spPr>
        <a:xfrm>
          <a:off x="1044580" y="1778239"/>
          <a:ext cx="1162563" cy="1077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1281" y="0"/>
              </a:lnTo>
              <a:lnTo>
                <a:pt x="581281" y="1077585"/>
              </a:lnTo>
              <a:lnTo>
                <a:pt x="1162563" y="1077585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86233" y="2277402"/>
        <a:ext cx="79258" cy="79258"/>
      </dsp:txXfrm>
    </dsp:sp>
    <dsp:sp modelId="{8A1983B7-DE5A-4F7C-9965-D452A3C7BFB6}">
      <dsp:nvSpPr>
        <dsp:cNvPr id="0" name=""/>
        <dsp:cNvSpPr/>
      </dsp:nvSpPr>
      <dsp:spPr>
        <a:xfrm>
          <a:off x="1044580" y="1778239"/>
          <a:ext cx="1162563" cy="631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1281" y="0"/>
              </a:lnTo>
              <a:lnTo>
                <a:pt x="581281" y="631945"/>
              </a:lnTo>
              <a:lnTo>
                <a:pt x="1162563" y="631945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92781" y="2061131"/>
        <a:ext cx="66160" cy="66160"/>
      </dsp:txXfrm>
    </dsp:sp>
    <dsp:sp modelId="{1B8BFA40-40A9-4837-BB58-BD774A91D4F7}">
      <dsp:nvSpPr>
        <dsp:cNvPr id="0" name=""/>
        <dsp:cNvSpPr/>
      </dsp:nvSpPr>
      <dsp:spPr>
        <a:xfrm>
          <a:off x="1044580" y="1778239"/>
          <a:ext cx="1162563" cy="18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1281" y="0"/>
              </a:lnTo>
              <a:lnTo>
                <a:pt x="581281" y="186305"/>
              </a:lnTo>
              <a:lnTo>
                <a:pt x="1162563" y="186305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96427" y="1841957"/>
        <a:ext cx="58869" cy="58869"/>
      </dsp:txXfrm>
    </dsp:sp>
    <dsp:sp modelId="{00B74456-248F-496D-84BC-491316FD2AA2}">
      <dsp:nvSpPr>
        <dsp:cNvPr id="0" name=""/>
        <dsp:cNvSpPr/>
      </dsp:nvSpPr>
      <dsp:spPr>
        <a:xfrm>
          <a:off x="1044580" y="1518905"/>
          <a:ext cx="1162563" cy="259334"/>
        </a:xfrm>
        <a:custGeom>
          <a:avLst/>
          <a:gdLst/>
          <a:ahLst/>
          <a:cxnLst/>
          <a:rect l="0" t="0" r="0" b="0"/>
          <a:pathLst>
            <a:path>
              <a:moveTo>
                <a:pt x="0" y="259334"/>
              </a:moveTo>
              <a:lnTo>
                <a:pt x="581281" y="259334"/>
              </a:lnTo>
              <a:lnTo>
                <a:pt x="581281" y="0"/>
              </a:lnTo>
              <a:lnTo>
                <a:pt x="1162563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96083" y="1618793"/>
        <a:ext cx="59556" cy="59556"/>
      </dsp:txXfrm>
    </dsp:sp>
    <dsp:sp modelId="{EE36EBED-59E4-48BB-9639-8897AEA121E8}">
      <dsp:nvSpPr>
        <dsp:cNvPr id="0" name=""/>
        <dsp:cNvSpPr/>
      </dsp:nvSpPr>
      <dsp:spPr>
        <a:xfrm>
          <a:off x="1044580" y="1073265"/>
          <a:ext cx="1162563" cy="704974"/>
        </a:xfrm>
        <a:custGeom>
          <a:avLst/>
          <a:gdLst/>
          <a:ahLst/>
          <a:cxnLst/>
          <a:rect l="0" t="0" r="0" b="0"/>
          <a:pathLst>
            <a:path>
              <a:moveTo>
                <a:pt x="0" y="704974"/>
              </a:moveTo>
              <a:lnTo>
                <a:pt x="581281" y="704974"/>
              </a:lnTo>
              <a:lnTo>
                <a:pt x="581281" y="0"/>
              </a:lnTo>
              <a:lnTo>
                <a:pt x="1162563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591871" y="1391762"/>
        <a:ext cx="67980" cy="67980"/>
      </dsp:txXfrm>
    </dsp:sp>
    <dsp:sp modelId="{EF90FB8B-0973-46E8-B466-E82A17EB87CC}">
      <dsp:nvSpPr>
        <dsp:cNvPr id="0" name=""/>
        <dsp:cNvSpPr/>
      </dsp:nvSpPr>
      <dsp:spPr>
        <a:xfrm>
          <a:off x="1044580" y="627625"/>
          <a:ext cx="1162563" cy="1150613"/>
        </a:xfrm>
        <a:custGeom>
          <a:avLst/>
          <a:gdLst/>
          <a:ahLst/>
          <a:cxnLst/>
          <a:rect l="0" t="0" r="0" b="0"/>
          <a:pathLst>
            <a:path>
              <a:moveTo>
                <a:pt x="0" y="1150613"/>
              </a:moveTo>
              <a:lnTo>
                <a:pt x="581281" y="1150613"/>
              </a:lnTo>
              <a:lnTo>
                <a:pt x="581281" y="0"/>
              </a:lnTo>
              <a:lnTo>
                <a:pt x="1162563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584970" y="1162040"/>
        <a:ext cx="81784" cy="81784"/>
      </dsp:txXfrm>
    </dsp:sp>
    <dsp:sp modelId="{F6C527FC-7E0E-4910-8B93-4C854C0102A8}">
      <dsp:nvSpPr>
        <dsp:cNvPr id="0" name=""/>
        <dsp:cNvSpPr/>
      </dsp:nvSpPr>
      <dsp:spPr>
        <a:xfrm>
          <a:off x="1044580" y="181985"/>
          <a:ext cx="1162563" cy="1596253"/>
        </a:xfrm>
        <a:custGeom>
          <a:avLst/>
          <a:gdLst/>
          <a:ahLst/>
          <a:cxnLst/>
          <a:rect l="0" t="0" r="0" b="0"/>
          <a:pathLst>
            <a:path>
              <a:moveTo>
                <a:pt x="0" y="1596253"/>
              </a:moveTo>
              <a:lnTo>
                <a:pt x="581281" y="1596253"/>
              </a:lnTo>
              <a:lnTo>
                <a:pt x="581281" y="0"/>
              </a:lnTo>
              <a:lnTo>
                <a:pt x="1162563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576493" y="930744"/>
        <a:ext cx="98736" cy="98736"/>
      </dsp:txXfrm>
    </dsp:sp>
    <dsp:sp modelId="{60260E37-C6EB-4583-94E1-1F75E1809A43}">
      <dsp:nvSpPr>
        <dsp:cNvPr id="0" name=""/>
        <dsp:cNvSpPr/>
      </dsp:nvSpPr>
      <dsp:spPr>
        <a:xfrm rot="16200000">
          <a:off x="-898761" y="1327387"/>
          <a:ext cx="2984980" cy="9017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Экзамены по выбору</a:t>
          </a:r>
          <a:endParaRPr lang="ru-RU" sz="2400" b="1" kern="1200" dirty="0"/>
        </a:p>
      </dsp:txBody>
      <dsp:txXfrm>
        <a:off x="-898761" y="1327387"/>
        <a:ext cx="2984980" cy="901704"/>
      </dsp:txXfrm>
    </dsp:sp>
    <dsp:sp modelId="{97CE5132-77A5-4BD9-90B2-C29F6FCDD11C}">
      <dsp:nvSpPr>
        <dsp:cNvPr id="0" name=""/>
        <dsp:cNvSpPr/>
      </dsp:nvSpPr>
      <dsp:spPr>
        <a:xfrm>
          <a:off x="2207144" y="3729"/>
          <a:ext cx="3679972" cy="356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Литература</a:t>
          </a:r>
        </a:p>
      </dsp:txBody>
      <dsp:txXfrm>
        <a:off x="2207144" y="3729"/>
        <a:ext cx="3679972" cy="356511"/>
      </dsp:txXfrm>
    </dsp:sp>
    <dsp:sp modelId="{89E76E04-2502-44F2-A66D-9630FAB8EACA}">
      <dsp:nvSpPr>
        <dsp:cNvPr id="0" name=""/>
        <dsp:cNvSpPr/>
      </dsp:nvSpPr>
      <dsp:spPr>
        <a:xfrm>
          <a:off x="2207144" y="449369"/>
          <a:ext cx="3679960" cy="356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География</a:t>
          </a:r>
        </a:p>
      </dsp:txBody>
      <dsp:txXfrm>
        <a:off x="2207144" y="449369"/>
        <a:ext cx="3679960" cy="356511"/>
      </dsp:txXfrm>
    </dsp:sp>
    <dsp:sp modelId="{4CDA7891-E907-425B-AA2F-8232233ECE72}">
      <dsp:nvSpPr>
        <dsp:cNvPr id="0" name=""/>
        <dsp:cNvSpPr/>
      </dsp:nvSpPr>
      <dsp:spPr>
        <a:xfrm>
          <a:off x="2207144" y="895009"/>
          <a:ext cx="3679960" cy="356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Информатика</a:t>
          </a:r>
        </a:p>
      </dsp:txBody>
      <dsp:txXfrm>
        <a:off x="2207144" y="895009"/>
        <a:ext cx="3679960" cy="356511"/>
      </dsp:txXfrm>
    </dsp:sp>
    <dsp:sp modelId="{47B59B8F-7C09-4621-86B1-D5419B4B0160}">
      <dsp:nvSpPr>
        <dsp:cNvPr id="0" name=""/>
        <dsp:cNvSpPr/>
      </dsp:nvSpPr>
      <dsp:spPr>
        <a:xfrm>
          <a:off x="2207144" y="1340649"/>
          <a:ext cx="3679960" cy="356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Обществознание</a:t>
          </a:r>
        </a:p>
      </dsp:txBody>
      <dsp:txXfrm>
        <a:off x="2207144" y="1340649"/>
        <a:ext cx="3679960" cy="356511"/>
      </dsp:txXfrm>
    </dsp:sp>
    <dsp:sp modelId="{E9AB9C46-C42E-4123-9299-AA2BCE8F8F7A}">
      <dsp:nvSpPr>
        <dsp:cNvPr id="0" name=""/>
        <dsp:cNvSpPr/>
      </dsp:nvSpPr>
      <dsp:spPr>
        <a:xfrm>
          <a:off x="2207144" y="1786289"/>
          <a:ext cx="3679972" cy="356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Физика</a:t>
          </a:r>
        </a:p>
      </dsp:txBody>
      <dsp:txXfrm>
        <a:off x="2207144" y="1786289"/>
        <a:ext cx="3679972" cy="356511"/>
      </dsp:txXfrm>
    </dsp:sp>
    <dsp:sp modelId="{E1009F85-C170-493B-89D8-2F39CE2A0EC9}">
      <dsp:nvSpPr>
        <dsp:cNvPr id="0" name=""/>
        <dsp:cNvSpPr/>
      </dsp:nvSpPr>
      <dsp:spPr>
        <a:xfrm>
          <a:off x="2207144" y="2231928"/>
          <a:ext cx="3679960" cy="356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Биология</a:t>
          </a:r>
        </a:p>
      </dsp:txBody>
      <dsp:txXfrm>
        <a:off x="2207144" y="2231928"/>
        <a:ext cx="3679960" cy="356511"/>
      </dsp:txXfrm>
    </dsp:sp>
    <dsp:sp modelId="{47E88B3E-AC47-453B-A2B7-FA552D0153FF}">
      <dsp:nvSpPr>
        <dsp:cNvPr id="0" name=""/>
        <dsp:cNvSpPr/>
      </dsp:nvSpPr>
      <dsp:spPr>
        <a:xfrm>
          <a:off x="2207144" y="2677568"/>
          <a:ext cx="3679972" cy="356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Химия</a:t>
          </a:r>
        </a:p>
      </dsp:txBody>
      <dsp:txXfrm>
        <a:off x="2207144" y="2677568"/>
        <a:ext cx="3679972" cy="356511"/>
      </dsp:txXfrm>
    </dsp:sp>
    <dsp:sp modelId="{1517A5EB-3FB3-481A-A1FD-C4A3F0F1B0E7}">
      <dsp:nvSpPr>
        <dsp:cNvPr id="0" name=""/>
        <dsp:cNvSpPr/>
      </dsp:nvSpPr>
      <dsp:spPr>
        <a:xfrm>
          <a:off x="2207144" y="3123208"/>
          <a:ext cx="3679972" cy="356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Иностранный язык</a:t>
          </a:r>
        </a:p>
      </dsp:txBody>
      <dsp:txXfrm>
        <a:off x="2207144" y="3123208"/>
        <a:ext cx="3679972" cy="356511"/>
      </dsp:txXfrm>
    </dsp:sp>
    <dsp:sp modelId="{898624CB-D5BE-45A1-8BBD-9BFCB8E1151E}">
      <dsp:nvSpPr>
        <dsp:cNvPr id="0" name=""/>
        <dsp:cNvSpPr/>
      </dsp:nvSpPr>
      <dsp:spPr>
        <a:xfrm>
          <a:off x="2207144" y="3568848"/>
          <a:ext cx="3679972" cy="356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История</a:t>
          </a:r>
        </a:p>
      </dsp:txBody>
      <dsp:txXfrm>
        <a:off x="2207144" y="3568848"/>
        <a:ext cx="3679972" cy="356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0" y="0"/>
          <a:ext cx="3205485" cy="8002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Обязательные экзамены</a:t>
          </a:r>
        </a:p>
      </dsp:txBody>
      <dsp:txXfrm>
        <a:off x="23437" y="23437"/>
        <a:ext cx="3158611" cy="753339"/>
      </dsp:txXfrm>
    </dsp:sp>
    <dsp:sp modelId="{0884195C-7C18-403E-8280-7A292D319737}">
      <dsp:nvSpPr>
        <dsp:cNvPr id="0" name=""/>
        <dsp:cNvSpPr/>
      </dsp:nvSpPr>
      <dsp:spPr>
        <a:xfrm rot="20917678">
          <a:off x="3197946" y="290991"/>
          <a:ext cx="768001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768001" y="33398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bg1"/>
            </a:solidFill>
          </a:endParaRPr>
        </a:p>
      </dsp:txBody>
      <dsp:txXfrm>
        <a:off x="3562747" y="305189"/>
        <a:ext cx="38400" cy="38400"/>
      </dsp:txXfrm>
    </dsp:sp>
    <dsp:sp modelId="{8A13A7E1-6370-427C-9EAF-52DA402B7184}">
      <dsp:nvSpPr>
        <dsp:cNvPr id="0" name=""/>
        <dsp:cNvSpPr/>
      </dsp:nvSpPr>
      <dsp:spPr>
        <a:xfrm>
          <a:off x="3958409" y="0"/>
          <a:ext cx="3875145" cy="49734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</dsp:txBody>
      <dsp:txXfrm>
        <a:off x="3972976" y="14567"/>
        <a:ext cx="3846011" cy="468212"/>
      </dsp:txXfrm>
    </dsp:sp>
    <dsp:sp modelId="{8891F35F-2BA5-4BF2-9640-E99C8C970AC3}">
      <dsp:nvSpPr>
        <dsp:cNvPr id="0" name=""/>
        <dsp:cNvSpPr/>
      </dsp:nvSpPr>
      <dsp:spPr>
        <a:xfrm rot="1627316">
          <a:off x="3160112" y="554820"/>
          <a:ext cx="825262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825262" y="33398"/>
              </a:lnTo>
            </a:path>
          </a:pathLst>
        </a:custGeom>
        <a:noFill/>
        <a:ln w="19050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bg1"/>
            </a:solidFill>
          </a:endParaRPr>
        </a:p>
      </dsp:txBody>
      <dsp:txXfrm>
        <a:off x="3552111" y="567587"/>
        <a:ext cx="41263" cy="41263"/>
      </dsp:txXfrm>
    </dsp:sp>
    <dsp:sp modelId="{2B754F8A-B7CF-48AC-A4E9-416F36613CE4}">
      <dsp:nvSpPr>
        <dsp:cNvPr id="0" name=""/>
        <dsp:cNvSpPr/>
      </dsp:nvSpPr>
      <dsp:spPr>
        <a:xfrm>
          <a:off x="3940000" y="539357"/>
          <a:ext cx="3912230" cy="4739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Математика </a:t>
          </a:r>
        </a:p>
      </dsp:txBody>
      <dsp:txXfrm>
        <a:off x="3953881" y="553238"/>
        <a:ext cx="3884468" cy="44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EC79FD27-22EB-4B7B-B91C-68FDEB8ABB95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06152DA-D656-4FA2-97F4-E949BDD9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52DA-D656-4FA2-97F4-E949BDD9EA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AB6D3-EE0D-4EE8-AA3B-22266641A1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52DA-D656-4FA2-97F4-E949BDD9EAA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2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2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11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0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18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2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1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9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19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7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2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8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3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3D87-0A14-4ADB-813F-8236B8455829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C4EF00-8485-4E78-BECE-BC14BC208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0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edu.gov.ru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hyperlink" Target="http://www.iro23.ru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www.gas.kubannet.ru/" TargetMode="Externa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0" y="0"/>
          <a:ext cx="2405978" cy="142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284360" imgH="2543040" progId="">
                  <p:embed/>
                </p:oleObj>
              </mc:Choice>
              <mc:Fallback>
                <p:oleObj name="CorelDRAW" r:id="rId3" imgW="4284360" imgH="254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405978" cy="1428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116529"/>
            <a:ext cx="61206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УПРАВЛЕНИЕ ОБРАЗОВАНИЯ АДМИНИСТРАЦИИ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МУНИЦИПАЛЬНОГО ОБРАЗОВАНИЯ АБИНСКИЙ РАЙОН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EFC225-C96F-8EA3-2CE0-A7012E10EB7B}"/>
              </a:ext>
            </a:extLst>
          </p:cNvPr>
          <p:cNvSpPr/>
          <p:nvPr/>
        </p:nvSpPr>
        <p:spPr>
          <a:xfrm>
            <a:off x="539552" y="1844824"/>
            <a:ext cx="7488832" cy="28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НОВЫЙ ПОРЯДОК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ПРОВЕДЕНИЯ ГОСУДАРСТВЕННОЙ ИТОГОВОЙ АТТЕСТАЦИИ ПО ОБРАЗОВАТЕЛЬНЫМ ПРОГРАММАМ ОСНОВНОГО ОБЩЕГО ОБРАЗОВАНИЯ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49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 2023-2024 УЧЕБНОМ ГОДУ</a:t>
            </a:r>
            <a:endParaRPr lang="ru-RU" sz="2400" b="1" dirty="0">
              <a:ln w="0"/>
              <a:solidFill>
                <a:srgbClr val="00249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1D2830-45C5-9395-1B2B-71C20A1AF0B4}"/>
              </a:ext>
            </a:extLst>
          </p:cNvPr>
          <p:cNvSpPr/>
          <p:nvPr/>
        </p:nvSpPr>
        <p:spPr>
          <a:xfrm>
            <a:off x="1331640" y="4725144"/>
            <a:ext cx="5328592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КАТЕГОРИЯ – ОБУЧАЮЩИЕСЯ 9 КЛАССОВ, РОДИТЕЛИ (ЗАКОННЫЕ ПРЕДСТАВИТЕЛИ)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AF5C1-46EC-BE47-9157-6F397BA6B554}"/>
              </a:ext>
            </a:extLst>
          </p:cNvPr>
          <p:cNvSpPr txBox="1"/>
          <p:nvPr/>
        </p:nvSpPr>
        <p:spPr>
          <a:xfrm>
            <a:off x="3340147" y="6237312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Ноябрь 2023</a:t>
            </a:r>
          </a:p>
        </p:txBody>
      </p:sp>
    </p:spTree>
    <p:extLst>
      <p:ext uri="{BB962C8B-B14F-4D97-AF65-F5344CB8AC3E}">
        <p14:creationId xmlns:p14="http://schemas.microsoft.com/office/powerpoint/2010/main" val="9738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48872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ОФИЦИАЛЬНЫЕ ИНФОРМАЦИОННЫЕ РЕСУРСЫ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C88AAD-01B3-28E8-1839-462F6948FDB2}"/>
              </a:ext>
            </a:extLst>
          </p:cNvPr>
          <p:cNvSpPr/>
          <p:nvPr/>
        </p:nvSpPr>
        <p:spPr>
          <a:xfrm>
            <a:off x="755576" y="1196752"/>
            <a:ext cx="7848872" cy="538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http://obrnadzor.gov.ru/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Федеральной службы по надзору в сфере образования и науки (</a:t>
            </a:r>
            <a:r>
              <a:rPr lang="ru-RU" sz="1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Рособрнадзор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http://fipi.ru/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ФГБНУ «Федеральный институт педагогических измерений» (ФГБНУ «ФИПИ»);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https://edu.gov.ru/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Министерства просвещения Российской Федерации;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minobr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krasnodar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министерства образования, науки и молодежной политики Краснодарского края;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solidFill>
                <a:srgbClr val="0024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kubannet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ГКУ КК Центра оценки качества образования;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endParaRPr lang="ru-RU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23.</a:t>
            </a:r>
            <a:r>
              <a:rPr lang="en-US" sz="1900" b="1" u="sng" dirty="0" err="1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900" b="1" u="sng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900" b="1" dirty="0">
                <a:solidFill>
                  <a:srgbClr val="002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официальный сайт ГБОУ ДПО «Институт развития образования» Краснодарского края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97696C-7B72-B2F0-2572-71AA6DC85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87" y="1154423"/>
            <a:ext cx="891521" cy="7315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6DEE8-9C51-1732-B223-F2257B1FC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52" y="2004455"/>
            <a:ext cx="770256" cy="7785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EDF270-93FA-F10A-6EF3-49B456969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219" y="3056615"/>
            <a:ext cx="817787" cy="7447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4D5E97-20D0-31AF-3FE0-48F458B31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657" y="3944003"/>
            <a:ext cx="595837" cy="5937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28FBCB-3FF9-47EA-2008-D25710A847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219" y="4737074"/>
            <a:ext cx="1117627" cy="6361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3D4B30-5B37-00D6-4B6A-8AC940CDE5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219" y="5660302"/>
            <a:ext cx="732714" cy="7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405978" y="116529"/>
            <a:ext cx="4896544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57B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F19BEBC-617B-7E3F-9B50-C241FD39D4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1080000" imgH="1080000" progId="FoxitPhantom.Document">
                  <p:embed/>
                </p:oleObj>
              </mc:Choice>
              <mc:Fallback>
                <p:oleObj name="PDF" r:id="rId3" imgW="1080000" imgH="1080000" progId="FoxitPhantom.Document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0F19BEBC-617B-7E3F-9B50-C241FD39D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" name="Image 15">
            <a:extLst>
              <a:ext uri="{FF2B5EF4-FFF2-40B4-BE49-F238E27FC236}">
                <a16:creationId xmlns:a16="http://schemas.microsoft.com/office/drawing/2014/main" id="{61DA5D27-BB80-EE93-3170-C80B78A24A37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0" y="1390650"/>
            <a:ext cx="1746250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75" name="Rectangle 16">
            <a:extLst>
              <a:ext uri="{FF2B5EF4-FFF2-40B4-BE49-F238E27FC236}">
                <a16:creationId xmlns:a16="http://schemas.microsoft.com/office/drawing/2014/main" id="{A3BD53B0-25A7-A267-5022-2C955A7A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" name="Rectangle 17">
            <a:extLst>
              <a:ext uri="{FF2B5EF4-FFF2-40B4-BE49-F238E27FC236}">
                <a16:creationId xmlns:a16="http://schemas.microsoft.com/office/drawing/2014/main" id="{6B8503E5-C4BB-718D-8CBC-5275EC39D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237807"/>
            <a:ext cx="881969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</a:t>
            </a:r>
            <a:r>
              <a:rPr kumimoji="0" lang="ru-RU" altLang="ru-RU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Горячая линия </a:t>
            </a: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вопросам итогового собеседования по русскому языку, </a:t>
            </a:r>
            <a:r>
              <a:rPr lang="ru-RU" altLang="ru-RU" sz="2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вопросам организации и проведения ГИА-9 – спрашивайте, мы поясним и поможем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4743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Каждый школьник или родитель, столкнувшийся с проблемами по вопросам ГИА-9, итогового собеседования может задать вопросы по телефону горячей линии</a:t>
            </a: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Муниципальный (Абинский район)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8-929-829-06-18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Елефтериади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Елена Владимировна, главный специалист управления образования, муниципальный координатор ГИА- 9</a:t>
            </a:r>
          </a:p>
          <a:p>
            <a:pPr lvl="0" defTabSz="914400"/>
            <a:r>
              <a:rPr lang="ru-RU" alt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8-861-504-18-28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Марукян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Евгения Григорьевна, заместитель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начальника управления образования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202C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8.00 до 17.00 часов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Image 12">
            <a:extLst>
              <a:ext uri="{FF2B5EF4-FFF2-40B4-BE49-F238E27FC236}">
                <a16:creationId xmlns:a16="http://schemas.microsoft.com/office/drawing/2014/main" id="{E111319F-2C14-2959-DE3D-C492FEC221B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0231" y="2464113"/>
            <a:ext cx="1080121" cy="964888"/>
          </a:xfrm>
          <a:prstGeom prst="rect">
            <a:avLst/>
          </a:prstGeom>
        </p:spPr>
      </p:pic>
      <p:pic>
        <p:nvPicPr>
          <p:cNvPr id="2051" name="Image 13">
            <a:extLst>
              <a:ext uri="{FF2B5EF4-FFF2-40B4-BE49-F238E27FC236}">
                <a16:creationId xmlns:a16="http://schemas.microsoft.com/office/drawing/2014/main" id="{8CCADD00-772A-8A8B-D525-81CC7EA972C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19043" y="5605437"/>
            <a:ext cx="1080121" cy="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33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Нормативно-правовая база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86C4413-9411-05F2-60F7-7AF3584E4A82}"/>
              </a:ext>
            </a:extLst>
          </p:cNvPr>
          <p:cNvSpPr txBox="1"/>
          <p:nvPr/>
        </p:nvSpPr>
        <p:spPr>
          <a:xfrm>
            <a:off x="121094" y="3869162"/>
            <a:ext cx="5315002" cy="1888979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just">
              <a:lnSpc>
                <a:spcPct val="100000"/>
              </a:lnSpc>
              <a:spcBef>
                <a:spcPts val="1290"/>
              </a:spcBef>
            </a:pP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</a:t>
            </a:r>
            <a:r>
              <a:rPr sz="1600" b="1" spc="-5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просвещения</a:t>
            </a:r>
            <a:r>
              <a:rPr lang="ru-RU"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Российской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Федерации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Федеральной</a:t>
            </a:r>
            <a:r>
              <a:rPr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службы</a:t>
            </a:r>
            <a:r>
              <a:rPr sz="1600" b="1" spc="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надзору</a:t>
            </a:r>
            <a:r>
              <a:rPr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1600" b="1" spc="-10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сфере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sz="1600" b="1" spc="-4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науки</a:t>
            </a:r>
            <a:r>
              <a:rPr sz="1600" b="1" spc="-2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</a:t>
            </a:r>
            <a:r>
              <a:rPr sz="1600" b="1" spc="-2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8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</a:t>
            </a:r>
            <a:r>
              <a:rPr sz="1600" b="1" spc="6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ru-RU"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600" b="1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/552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</a:t>
            </a:r>
            <a:r>
              <a:rPr sz="1600" b="1" spc="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утверждении</a:t>
            </a:r>
            <a:r>
              <a:rPr sz="1600" b="1" spc="3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</a:t>
            </a:r>
            <a:r>
              <a:rPr sz="1600" b="1" spc="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sz="1600" b="1" spc="3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</a:t>
            </a:r>
            <a:r>
              <a:rPr sz="1600" b="1" spc="-38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итоговой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аттестации</a:t>
            </a:r>
            <a:r>
              <a:rPr sz="1600" b="1" spc="4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1600" b="1" spc="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10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образовательным</a:t>
            </a:r>
            <a:r>
              <a:rPr sz="1600" b="1" spc="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 err="1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программам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основного</a:t>
            </a:r>
            <a:r>
              <a:rPr sz="1600" b="1" spc="-10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общего</a:t>
            </a:r>
            <a:r>
              <a:rPr sz="1600" b="1" spc="-1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образования»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88276369-41B8-7870-AE35-22CE8C1CAD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19" y="867080"/>
            <a:ext cx="2664449" cy="2703156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64E24FAB-6658-6FC4-A64F-F13BB0126F33}"/>
              </a:ext>
            </a:extLst>
          </p:cNvPr>
          <p:cNvSpPr txBox="1"/>
          <p:nvPr/>
        </p:nvSpPr>
        <p:spPr>
          <a:xfrm>
            <a:off x="2915969" y="867080"/>
            <a:ext cx="4882955" cy="904094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L="464184" marR="459740" indent="252729" algn="ctr">
              <a:lnSpc>
                <a:spcPct val="100000"/>
              </a:lnSpc>
              <a:spcBef>
                <a:spcPts val="1290"/>
              </a:spcBef>
            </a:pPr>
            <a:r>
              <a:rPr lang="ru-RU" sz="1600" b="1" spc="-5" dirty="0">
                <a:solidFill>
                  <a:srgbClr val="1F4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29 декабря 2012 г. № 273 – ФЗ «Об образовании в Российской Федерации» (ст. 19, 30, 53)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76408D-F241-1961-534D-02ED4E75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126623"/>
            <a:ext cx="3874842" cy="477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ректор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609" y="142852"/>
            <a:ext cx="9149891" cy="68535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428736"/>
            <a:ext cx="3643338" cy="1214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ОСНОВНОЙ ГОСУДАРСТВЕННЫЙ ЭКЗАМЕН (ОГЭ)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428736"/>
            <a:ext cx="3643338" cy="1214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ВЫПУСКНОЙ</a:t>
            </a:r>
          </a:p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ЭКЗАМЕН (ГВЭ)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571736" y="1214422"/>
            <a:ext cx="221457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57752" y="1214422"/>
            <a:ext cx="200026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Директор\Downloads\IMG_9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718" y="3045748"/>
            <a:ext cx="8653124" cy="2592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07455" y="316953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П.7</a:t>
            </a:r>
            <a:r>
              <a:rPr lang="ru-RU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C1E3A-66DA-D474-789C-140CE05BA3E4}"/>
              </a:ext>
            </a:extLst>
          </p:cNvPr>
          <p:cNvSpPr txBox="1"/>
          <p:nvPr/>
        </p:nvSpPr>
        <p:spPr>
          <a:xfrm>
            <a:off x="1979712" y="461407"/>
            <a:ext cx="487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п. 6.  Формы проведения ГИА-9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3B765-EB56-9390-A0C9-07B0E888B714}"/>
              </a:ext>
            </a:extLst>
          </p:cNvPr>
          <p:cNvSpPr txBox="1"/>
          <p:nvPr/>
        </p:nvSpPr>
        <p:spPr>
          <a:xfrm>
            <a:off x="483002" y="5877614"/>
            <a:ext cx="852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Экстерны допускаются к ГИА при условии получения на промежуточной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аттестации отметок не ниже удовлетворительных, а также получения результата «зачет» за итоговое собеседование по русскому языку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601084"/>
              </p:ext>
            </p:extLst>
          </p:nvPr>
        </p:nvGraphicFramePr>
        <p:xfrm>
          <a:off x="1357290" y="2571744"/>
          <a:ext cx="6958685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057702"/>
              </p:ext>
            </p:extLst>
          </p:nvPr>
        </p:nvGraphicFramePr>
        <p:xfrm>
          <a:off x="642910" y="1357298"/>
          <a:ext cx="830634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B2CD7F-179E-5703-6C00-8118E002AF02}"/>
              </a:ext>
            </a:extLst>
          </p:cNvPr>
          <p:cNvSpPr txBox="1"/>
          <p:nvPr/>
        </p:nvSpPr>
        <p:spPr>
          <a:xfrm>
            <a:off x="1324902" y="214290"/>
            <a:ext cx="6631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1200" cap="none" spc="0" normalizeH="0" baseline="0" noProof="1">
                <a:ln>
                  <a:noFill/>
                </a:ln>
                <a:solidFill>
                  <a:srgbClr val="1F26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П.8.</a:t>
            </a:r>
            <a:r>
              <a:rPr kumimoji="0" lang="ru-RU" sz="1800" b="1" i="0" u="none" strike="noStrike" kern="1200" cap="none" spc="0" normalizeH="0" noProof="1">
                <a:ln>
                  <a:noFill/>
                </a:ln>
                <a:solidFill>
                  <a:srgbClr val="1F262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ГИА ВКЛЮЧАЕТ В СЕБЯ ЧЕТЫРЕ ЭЛЕМЕНТА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ректор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pic>
        <p:nvPicPr>
          <p:cNvPr id="3074" name="Picture 2" descr="C:\Users\Директор\Downloads\IMG_9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848181"/>
            <a:ext cx="6929486" cy="6009819"/>
          </a:xfrm>
          <a:prstGeom prst="rect">
            <a:avLst/>
          </a:prstGeom>
          <a:noFill/>
        </p:spPr>
      </p:pic>
      <p:pic>
        <p:nvPicPr>
          <p:cNvPr id="5" name="Picture 2" descr="C:\Users\Директор\Desktop\004306999_1-7859857eedfcc9f4154a760a8d649e7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62876">
            <a:off x="416670" y="2814797"/>
            <a:ext cx="1709734" cy="2415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1E7AD0-8658-D161-E993-BAF0303E7E3D}"/>
              </a:ext>
            </a:extLst>
          </p:cNvPr>
          <p:cNvSpPr txBox="1"/>
          <p:nvPr/>
        </p:nvSpPr>
        <p:spPr>
          <a:xfrm>
            <a:off x="2843808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П.12, П.13 ПОДАЧА ЗАЯВЛЕНИЙ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2583" y="2232920"/>
            <a:ext cx="2783777" cy="225584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437120" y="4886625"/>
            <a:ext cx="2457450" cy="691514"/>
            <a:chOff x="8482583" y="1999500"/>
            <a:chExt cx="3276600" cy="92201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2583" y="1999500"/>
              <a:ext cx="3276600" cy="8473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7927" y="2002535"/>
              <a:ext cx="3165348" cy="9189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93943" y="2374011"/>
            <a:ext cx="2396966" cy="514564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52388" rIns="0" bIns="0" rtlCol="0">
            <a:spAutoFit/>
          </a:bodyPr>
          <a:lstStyle/>
          <a:p>
            <a:pPr marL="701993" marR="172403" indent="-522923">
              <a:spcBef>
                <a:spcPts val="413"/>
              </a:spcBef>
            </a:pPr>
            <a:r>
              <a:rPr sz="1500" b="1" spc="-4" dirty="0">
                <a:solidFill>
                  <a:srgbClr val="1F487C"/>
                </a:solidFill>
                <a:latin typeface="Times New Roman"/>
                <a:cs typeface="Times New Roman"/>
              </a:rPr>
              <a:t>Дополнительные</a:t>
            </a:r>
            <a:r>
              <a:rPr sz="1500" b="1" spc="-56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F487C"/>
                </a:solidFill>
                <a:latin typeface="Times New Roman"/>
                <a:cs typeface="Times New Roman"/>
              </a:rPr>
              <a:t>сроки </a:t>
            </a:r>
            <a:r>
              <a:rPr sz="1500" b="1" spc="-363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3974" y="2141645"/>
            <a:ext cx="2457450" cy="673160"/>
            <a:chOff x="477012" y="1920239"/>
            <a:chExt cx="3276600" cy="92075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012" y="1920239"/>
              <a:ext cx="3276600" cy="8458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356" y="1921763"/>
              <a:ext cx="3165347" cy="9189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89763" y="2314575"/>
            <a:ext cx="2396966" cy="514083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51911" rIns="0" bIns="0" rtlCol="0">
            <a:spAutoFit/>
          </a:bodyPr>
          <a:lstStyle/>
          <a:p>
            <a:pPr marL="953" algn="ctr">
              <a:spcBef>
                <a:spcPts val="409"/>
              </a:spcBef>
            </a:pPr>
            <a:r>
              <a:rPr sz="1500" b="1" spc="-4" dirty="0">
                <a:solidFill>
                  <a:srgbClr val="1F487C"/>
                </a:solidFill>
                <a:latin typeface="Times New Roman"/>
                <a:cs typeface="Times New Roman"/>
              </a:rPr>
              <a:t>Дополнительные</a:t>
            </a:r>
            <a:r>
              <a:rPr sz="1500" b="1" spc="-34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1F487C"/>
                </a:solidFill>
                <a:latin typeface="Times New Roman"/>
                <a:cs typeface="Times New Roman"/>
              </a:rPr>
              <a:t>сроки</a:t>
            </a:r>
            <a:endParaRPr sz="1500" dirty="0">
              <a:latin typeface="Times New Roman"/>
              <a:cs typeface="Times New Roman"/>
            </a:endParaRPr>
          </a:p>
          <a:p>
            <a:pPr marL="1429" algn="ctr"/>
            <a:r>
              <a:rPr sz="1500" b="1" spc="-8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762" y="5885951"/>
            <a:ext cx="7662476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71914">
              <a:spcBef>
                <a:spcPts val="79"/>
              </a:spcBef>
            </a:pP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Изменена</a:t>
            </a:r>
            <a:r>
              <a:rPr b="1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дополнительная</a:t>
            </a:r>
            <a:r>
              <a:rPr b="1" spc="-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</a:t>
            </a:r>
            <a:r>
              <a:rPr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</a:t>
            </a:r>
            <a:r>
              <a:rPr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итогового</a:t>
            </a:r>
            <a:r>
              <a:rPr b="1" spc="-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/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вместо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первого</a:t>
            </a:r>
            <a:r>
              <a:rPr spc="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рабочего</a:t>
            </a:r>
            <a:r>
              <a:rPr spc="-1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понедельника</a:t>
            </a:r>
            <a:r>
              <a:rPr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мая</a:t>
            </a:r>
            <a:r>
              <a:rPr spc="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</a:t>
            </a:r>
            <a:r>
              <a:rPr b="1" spc="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понедельник</a:t>
            </a:r>
            <a:r>
              <a:rPr b="1" spc="-23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6695" y="3121534"/>
            <a:ext cx="1032130" cy="104518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77849" y="3499866"/>
            <a:ext cx="1065846" cy="66684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221456">
              <a:lnSpc>
                <a:spcPts val="5179"/>
              </a:lnSpc>
            </a:pPr>
            <a:r>
              <a:rPr sz="4500" b="1" dirty="0">
                <a:solidFill>
                  <a:srgbClr val="C00000"/>
                </a:solidFill>
                <a:latin typeface="Times New Roman"/>
                <a:cs typeface="Times New Roman"/>
              </a:rPr>
              <a:t>6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5812" y="2991803"/>
            <a:ext cx="1243013" cy="1270635"/>
          </a:xfrm>
          <a:custGeom>
            <a:avLst/>
            <a:gdLst/>
            <a:ahLst/>
            <a:cxnLst/>
            <a:rect l="l" t="t" r="r" b="b"/>
            <a:pathLst>
              <a:path w="1657350" h="1694179">
                <a:moveTo>
                  <a:pt x="0" y="71627"/>
                </a:moveTo>
                <a:lnTo>
                  <a:pt x="1656207" y="1693671"/>
                </a:lnTo>
              </a:path>
              <a:path w="1657350" h="1694179">
                <a:moveTo>
                  <a:pt x="1657095" y="0"/>
                </a:moveTo>
                <a:lnTo>
                  <a:pt x="120396" y="1694052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 txBox="1"/>
          <p:nvPr/>
        </p:nvSpPr>
        <p:spPr>
          <a:xfrm>
            <a:off x="7081459" y="3271266"/>
            <a:ext cx="1065846" cy="17915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320"/>
              </a:lnSpc>
            </a:pPr>
            <a:r>
              <a:rPr sz="1600" b="1" spc="-4" dirty="0">
                <a:solidFill>
                  <a:srgbClr val="FFFFFF"/>
                </a:solidFill>
                <a:latin typeface="Calibri"/>
                <a:cs typeface="Calibri"/>
              </a:rPr>
              <a:t>Апрель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81460" y="3511296"/>
            <a:ext cx="1065845" cy="62837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80486">
              <a:lnSpc>
                <a:spcPts val="4860"/>
              </a:lnSpc>
            </a:pPr>
            <a:r>
              <a:rPr sz="4500" b="1" dirty="0">
                <a:solidFill>
                  <a:srgbClr val="C00000"/>
                </a:solidFill>
                <a:latin typeface="Times New Roman"/>
                <a:cs typeface="Times New Roman"/>
              </a:rPr>
              <a:t>15</a:t>
            </a:r>
            <a:endParaRPr sz="4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7492" y="4716356"/>
            <a:ext cx="7895746" cy="861774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9056" marR="63818" indent="257175" algn="just">
              <a:spcBef>
                <a:spcPts val="240"/>
              </a:spcBef>
            </a:pPr>
            <a:r>
              <a:rPr b="1"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 итоговому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собеседованию в дополнительные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даты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текущем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учебном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9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(во </a:t>
            </a:r>
            <a:r>
              <a:rPr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вторую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рабочую среду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марта и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понедельник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апреля) допускаются </a:t>
            </a:r>
            <a:r>
              <a:rPr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8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следующие</a:t>
            </a:r>
            <a:r>
              <a:rPr spc="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</a:t>
            </a:r>
            <a:r>
              <a:rPr spc="3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</a:t>
            </a:r>
            <a:r>
              <a:rPr spc="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собеседования:…»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43925" y="1928241"/>
            <a:ext cx="486918" cy="3897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4CEBFC5-BD48-ADEE-9949-99F1CB49C3FC}"/>
              </a:ext>
            </a:extLst>
          </p:cNvPr>
          <p:cNvSpPr txBox="1"/>
          <p:nvPr/>
        </p:nvSpPr>
        <p:spPr>
          <a:xfrm>
            <a:off x="785812" y="476672"/>
            <a:ext cx="726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Ключевые изменения в Порядке проведения ГИА-9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B3AD1B-01CE-1A3A-91E3-BB5327BBA2DC}"/>
              </a:ext>
            </a:extLst>
          </p:cNvPr>
          <p:cNvSpPr txBox="1"/>
          <p:nvPr/>
        </p:nvSpPr>
        <p:spPr>
          <a:xfrm>
            <a:off x="483932" y="1081614"/>
            <a:ext cx="7330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18. Итоговое собеседование проводится во вторую среду февраля – </a:t>
            </a:r>
          </a:p>
          <a:p>
            <a:r>
              <a:rPr lang="ru-RU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дата проведения  итогового собеседования</a:t>
            </a:r>
          </a:p>
          <a:p>
            <a:r>
              <a:rPr lang="ru-RU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февраля 2024 года</a:t>
            </a:r>
            <a:endParaRPr lang="ru-RU" b="1" dirty="0">
              <a:solidFill>
                <a:srgbClr val="0024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7A207B52-2B8D-CEE0-6555-949ADEE9C100}"/>
              </a:ext>
            </a:extLst>
          </p:cNvPr>
          <p:cNvSpPr txBox="1"/>
          <p:nvPr/>
        </p:nvSpPr>
        <p:spPr>
          <a:xfrm>
            <a:off x="1187624" y="3140968"/>
            <a:ext cx="7200800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случае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sz="2000" b="1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опоздал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2000" b="1" spc="3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экзамен,</a:t>
            </a:r>
            <a:r>
              <a:rPr sz="2000" b="1" spc="39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начало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которого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устанавливается едиными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расписаниями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ОГЭ,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ГВЭ 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sz="2000" b="1" spc="-3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допускается в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ППЭ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сдаче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экзамена,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sz="2000" b="1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этом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окончания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экзамена,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зафиксированное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доске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(информационном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стенде)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организаторами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соответствии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абзацем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седьмым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пункта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61</a:t>
            </a:r>
            <a:r>
              <a:rPr sz="2000" b="1" spc="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продлевается,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инструктаж,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проводимый организаторами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</a:t>
            </a:r>
            <a:r>
              <a:rPr sz="2000" b="1" u="sng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абзацем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третьим</a:t>
            </a:r>
            <a:r>
              <a:rPr sz="20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8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пункта 61</a:t>
            </a:r>
            <a:r>
              <a:rPr sz="2000" b="1" spc="-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проводится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(за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исключением, </a:t>
            </a:r>
            <a:r>
              <a:rPr sz="2000" b="1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когда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000" b="1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нет 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других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r>
              <a:rPr sz="2000" b="1" spc="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ГИА),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z="20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</a:t>
            </a:r>
            <a:r>
              <a:rPr sz="2000" b="1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сообщается</a:t>
            </a:r>
            <a:r>
              <a:rPr sz="2000" b="1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участнику</a:t>
            </a:r>
            <a:r>
              <a:rPr sz="2000" b="1" spc="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ГИА…»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6B2F0E4D-9D64-1CEB-F96F-47F4F0257C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2592288" cy="1551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3C9D3E-BAA8-F085-04D8-27D138028057}"/>
              </a:ext>
            </a:extLst>
          </p:cNvPr>
          <p:cNvSpPr txBox="1"/>
          <p:nvPr/>
        </p:nvSpPr>
        <p:spPr>
          <a:xfrm>
            <a:off x="323528" y="5013378"/>
            <a:ext cx="122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ГИ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А-9</a:t>
            </a: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6F7E93A-9D22-7739-7B23-4F14FCD6B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7864" y="764704"/>
            <a:ext cx="504056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Регламентированы </a:t>
            </a:r>
            <a:r>
              <a:rPr sz="20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случаи </a:t>
            </a:r>
            <a:r>
              <a:rPr sz="20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опоздания </a:t>
            </a:r>
            <a:r>
              <a:rPr sz="20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 экзаменов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порядок действий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лиц,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привлекаемых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</a:t>
            </a:r>
            <a:r>
              <a:rPr sz="2000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проведению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экзаменов,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sz="20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опозданиях</a:t>
            </a:r>
            <a:r>
              <a:rPr sz="20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sz="20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неявке</a:t>
            </a:r>
            <a:r>
              <a:rPr sz="2000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участников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ректор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891" cy="6853587"/>
          </a:xfrm>
          <a:prstGeom prst="rect">
            <a:avLst/>
          </a:prstGeom>
          <a:noFill/>
        </p:spPr>
      </p:pic>
      <p:pic>
        <p:nvPicPr>
          <p:cNvPr id="2051" name="Picture 3" descr="C:\Users\Директор\Downloads\IMG_9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16372"/>
            <a:ext cx="8785319" cy="1890718"/>
          </a:xfrm>
          <a:prstGeom prst="rect">
            <a:avLst/>
          </a:prstGeom>
          <a:noFill/>
        </p:spPr>
      </p:pic>
      <p:pic>
        <p:nvPicPr>
          <p:cNvPr id="2052" name="Picture 4" descr="C:\Users\Директор\Downloads\IMG_91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03462"/>
            <a:ext cx="5186362" cy="33323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D4D6AB-DE55-6342-FEF4-6ACBE9D3753F}"/>
              </a:ext>
            </a:extLst>
          </p:cNvPr>
          <p:cNvSpPr txBox="1"/>
          <p:nvPr/>
        </p:nvSpPr>
        <p:spPr>
          <a:xfrm>
            <a:off x="1187624" y="252703"/>
            <a:ext cx="7416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П.62. ВО ВРЕМЯ ЭКЗАМЕНА УЧАСТНИКИ ГИА СОБЛЮДАЮТ ТРЕБОВАНИЯ ПОРЯДКА И СЛЕДУЮТ УКАЗАНИЯМ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235A-1E52-83C2-B43B-65C0F2973171}"/>
              </a:ext>
            </a:extLst>
          </p:cNvPr>
          <p:cNvSpPr txBox="1"/>
          <p:nvPr/>
        </p:nvSpPr>
        <p:spPr>
          <a:xfrm>
            <a:off x="683568" y="3080296"/>
            <a:ext cx="734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П.63. В ДЕНЬ ПРОВЕДЕНИЯ ЭКЗАМЕНА В ППЭ ЗАПРЕЩАЕТСЯ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02403-F90E-BE7B-E665-2068EF0BDADD}"/>
              </a:ext>
            </a:extLst>
          </p:cNvPr>
          <p:cNvSpPr txBox="1"/>
          <p:nvPr/>
        </p:nvSpPr>
        <p:spPr>
          <a:xfrm>
            <a:off x="5686395" y="4607947"/>
            <a:ext cx="32417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4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П.64. ЛИЦА, ДОПУСТИВШИЕ НАРУШЕНИЕ ПОРЯДКА, УДАЛЯЮТСЯ ИЗ ППЭ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id="{A4E113F3-63DF-F530-D613-18ACAFB1D360}"/>
              </a:ext>
            </a:extLst>
          </p:cNvPr>
          <p:cNvSpPr/>
          <p:nvPr/>
        </p:nvSpPr>
        <p:spPr>
          <a:xfrm>
            <a:off x="395536" y="2366382"/>
            <a:ext cx="8136904" cy="3556000"/>
          </a:xfrm>
          <a:custGeom>
            <a:avLst/>
            <a:gdLst/>
            <a:ahLst/>
            <a:cxnLst/>
            <a:rect l="l" t="t" r="r" b="b"/>
            <a:pathLst>
              <a:path w="7091680" h="3556000">
                <a:moveTo>
                  <a:pt x="7091172" y="0"/>
                </a:moveTo>
                <a:lnTo>
                  <a:pt x="0" y="0"/>
                </a:lnTo>
                <a:lnTo>
                  <a:pt x="0" y="3555491"/>
                </a:lnTo>
                <a:lnTo>
                  <a:pt x="7091172" y="3555491"/>
                </a:lnTo>
                <a:lnTo>
                  <a:pt x="7091172" y="0"/>
                </a:lnTo>
                <a:close/>
              </a:path>
            </a:pathLst>
          </a:custGeom>
          <a:solidFill>
            <a:srgbClr val="D6E3BC">
              <a:alpha val="19999"/>
            </a:srgbClr>
          </a:solidFill>
        </p:spPr>
        <p:txBody>
          <a:bodyPr wrap="square" lIns="0" tIns="0" rIns="0" bIns="0" rtlCol="0"/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lang="ru-RU"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«Участникам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ГИА,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прошедшим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ГИА,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числе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участникам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ГИА,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чьи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сдаваемым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учебным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предметам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дополнительном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периоде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(или)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резервные сроки дополнительного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периода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были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аннулированы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решению</a:t>
            </a:r>
            <a:r>
              <a:rPr lang="ru-RU"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председателя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ГЭК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случае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выявления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фактов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нарушения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участниками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ГИА,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также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участникам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ГИА,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получившим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неудовлетворительные </a:t>
            </a:r>
            <a:r>
              <a:rPr lang="ru-RU"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чем по </a:t>
            </a:r>
            <a:r>
              <a:rPr lang="ru-RU"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двум </a:t>
            </a:r>
            <a:r>
              <a:rPr lang="ru-RU"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учебным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предметам,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либо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получившим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повторно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неудовлетворительный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одному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двум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учебным предметам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резервные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 </a:t>
            </a:r>
            <a:r>
              <a:rPr lang="ru-RU"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дополнительного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периода,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предоставляется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повторно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пройти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 по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соответствующему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учебному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предмету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(соответствующим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учебным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предметам)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</a:t>
            </a:r>
            <a:r>
              <a:rPr lang="ru-RU"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ранее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следующем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r>
              <a:rPr lang="ru-RU"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формах,</a:t>
            </a:r>
            <a:r>
              <a:rPr lang="ru-RU" sz="1600" spc="3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установленных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пунктом</a:t>
            </a:r>
            <a:r>
              <a:rPr lang="ru-RU"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Порядка.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Указанные</a:t>
            </a:r>
            <a:r>
              <a:rPr lang="ru-RU"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вправе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изменить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учебные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предметы</a:t>
            </a:r>
            <a:r>
              <a:rPr lang="ru-RU" sz="1600" spc="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z="1600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выбору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повторного</a:t>
            </a:r>
            <a:r>
              <a:rPr lang="ru-RU"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прохождения</a:t>
            </a:r>
            <a:r>
              <a:rPr lang="ru-RU"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lang="ru-RU"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следующем</a:t>
            </a:r>
            <a:r>
              <a:rPr lang="ru-RU" sz="1600" spc="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году…»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10">
            <a:extLst>
              <a:ext uri="{FF2B5EF4-FFF2-40B4-BE49-F238E27FC236}">
                <a16:creationId xmlns:a16="http://schemas.microsoft.com/office/drawing/2014/main" id="{42CA13BA-B058-E1AC-1FA9-08EB0DABE0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655385"/>
            <a:ext cx="1728192" cy="1580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364265-1BB9-ABAC-EC5A-3510F684E282}"/>
              </a:ext>
            </a:extLst>
          </p:cNvPr>
          <p:cNvSpPr txBox="1"/>
          <p:nvPr/>
        </p:nvSpPr>
        <p:spPr>
          <a:xfrm>
            <a:off x="395536" y="5372339"/>
            <a:ext cx="77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Участникам, </a:t>
            </a:r>
            <a:r>
              <a:rPr lang="ru-RU"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которые</a:t>
            </a:r>
            <a:r>
              <a:rPr lang="ru-RU" sz="16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смогли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пройти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ГИА-9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сентябрьские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z="16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выбранным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учебным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предметам,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предоставляется</a:t>
            </a:r>
            <a:r>
              <a:rPr lang="ru-RU" sz="16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</a:t>
            </a:r>
            <a:r>
              <a:rPr lang="ru-RU" sz="1600" b="1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изменить</a:t>
            </a:r>
            <a:r>
              <a:rPr lang="ru-RU" sz="16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учебные</a:t>
            </a:r>
            <a:r>
              <a:rPr lang="ru-RU" sz="1600" b="1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предметы</a:t>
            </a:r>
            <a:r>
              <a:rPr lang="ru-RU" sz="16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z="1600" b="1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выбору</a:t>
            </a:r>
            <a:r>
              <a:rPr lang="ru-RU" sz="16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повторного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прохождения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ГИА-9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следующем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939964-F5E3-F32B-FC48-DAEAB548773B}"/>
              </a:ext>
            </a:extLst>
          </p:cNvPr>
          <p:cNvSpPr txBox="1"/>
          <p:nvPr/>
        </p:nvSpPr>
        <p:spPr>
          <a:xfrm>
            <a:off x="1619672" y="680064"/>
            <a:ext cx="6736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0575" marR="31115" indent="342900" algn="just">
              <a:lnSpc>
                <a:spcPct val="100000"/>
              </a:lnSpc>
              <a:spcBef>
                <a:spcPts val="1639"/>
              </a:spcBef>
            </a:pPr>
            <a:r>
              <a:rPr lang="ru-RU" sz="1600" b="1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</a:t>
            </a:r>
            <a:r>
              <a:rPr lang="ru-RU" sz="1600" b="1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81</a:t>
            </a:r>
            <a:r>
              <a:rPr lang="ru-RU" sz="1600" b="1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решению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председателя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ГЭК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соответствующему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учебному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предмету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(соответствующим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учебным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предметам)</a:t>
            </a:r>
            <a:r>
              <a:rPr lang="ru-RU" sz="1600" spc="39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дополнительный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период,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не ранее 1 сентября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текущего </a:t>
            </a:r>
            <a:r>
              <a:rPr lang="ru-RU" sz="16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года,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формах, 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установленных</a:t>
            </a:r>
            <a:r>
              <a:rPr lang="ru-RU" sz="1600" spc="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пунктом</a:t>
            </a:r>
            <a:r>
              <a:rPr lang="ru-RU" sz="16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Порядка,</a:t>
            </a:r>
            <a:r>
              <a:rPr lang="ru-RU" sz="16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допускаются:…»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A6183-99BE-E7C8-76CD-4D5E1E0882C7}"/>
              </a:ext>
            </a:extLst>
          </p:cNvPr>
          <p:cNvSpPr txBox="1"/>
          <p:nvPr/>
        </p:nvSpPr>
        <p:spPr>
          <a:xfrm>
            <a:off x="631708" y="317185"/>
            <a:ext cx="239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ПРОШЕДШИМ ГИА</a:t>
            </a:r>
          </a:p>
        </p:txBody>
      </p:sp>
    </p:spTree>
    <p:extLst>
      <p:ext uri="{BB962C8B-B14F-4D97-AF65-F5344CB8AC3E}">
        <p14:creationId xmlns:p14="http://schemas.microsoft.com/office/powerpoint/2010/main" val="18832463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8523</TotalTime>
  <Words>845</Words>
  <Application>Microsoft Office PowerPoint</Application>
  <PresentationFormat>Экран (4:3)</PresentationFormat>
  <Paragraphs>78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CorelDRAW</vt:lpstr>
      <vt:lpstr>PDF</vt:lpstr>
      <vt:lpstr>Презентация PowerPoint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Регламентированы случаи опоздания участников экзаменов и порядок действий лиц,  привлекаемых к организации и проведению экзаменов, при опозданиях и неявке участников</vt:lpstr>
      <vt:lpstr>Презентация PowerPoint</vt:lpstr>
      <vt:lpstr>Презентация PowerPoint</vt:lpstr>
      <vt:lpstr>ОФИЦИАЛЬНЫЕ ИНФОРМАЦИОННЫЕ РЕСУРСЫ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583</cp:revision>
  <cp:lastPrinted>2019-08-19T14:08:04Z</cp:lastPrinted>
  <dcterms:created xsi:type="dcterms:W3CDTF">2016-08-14T06:32:03Z</dcterms:created>
  <dcterms:modified xsi:type="dcterms:W3CDTF">2023-10-17T12:23:45Z</dcterms:modified>
</cp:coreProperties>
</file>