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03B1D5-45E6-42B2-AEE9-9521114CD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7974" y="417825"/>
            <a:ext cx="8629338" cy="280506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5C5E358-6890-44B8-8640-36C615AE86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3429000"/>
            <a:ext cx="7678712" cy="208363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466803-7C7C-4401-84EB-22D7691BC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737EFA-483E-43D2-8249-31A405A1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3B39123-3D01-45E1-A3BD-00E042E3A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139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0F9310-1CAA-4B32-A464-2FD4E3BE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FA0EA93-E52F-42A5-9EA2-B20140F5B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B8DCC1-F693-475E-A7AA-C31281A60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48D2E45-6B22-4BC1-875F-906DDD335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978CD8-72A4-4BE4-8F6B-6E8CB90D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322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8E5DE25-4BC3-4AEB-9206-D4FABE04CE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A4469CA-1120-4C41-A8B6-2D287DFFE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36F2FC9-F71A-4418-8C80-FCE97C26F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5658404-B56E-48FB-928A-20349FD51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C823A4-9762-421E-9BDA-27F8B2469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449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326E0-8664-4B5E-9D2D-B2C12E7CC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49C5AFD-BB6B-4BB7-823C-EA2890F44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9F2ADC3-D652-4B9A-B65D-D0B1DF7B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C0C02B6-403C-4ECE-9F7B-B42C82595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AA2C6E7-1AEC-4B25-9938-A89A51841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027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1E3D3D-D6CF-433B-BA3D-FD710C06F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229" y="405594"/>
            <a:ext cx="8964013" cy="326699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FD779B4-C647-4AFD-BFDD-BE727910D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8229" y="3884920"/>
            <a:ext cx="8964013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1CD1724-1D11-4DDA-A37C-4CF40A3E0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E2A204E-8D45-443B-ACFE-000DDE74A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D73AF6E-C046-4433-A976-947C92AD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7585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88B5A1F-0B89-44DD-AB91-CBE49161A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7A42EB-07A7-4CB0-BD5F-3BC99F9BD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92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F44372E-D3A1-4ADD-858B-FEB69027C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9192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77C6DCC-5F29-4B2B-BF32-BD7D88125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60F6DD1-6EFE-44CA-8CB9-5E4A97A8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C1B1507-D823-4252-AE44-87C00D0E8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834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540393-246A-4846-846C-0F418F251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453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C29789E-FBF6-472B-B539-703CDBB29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453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FFE29F7-383F-428A-81EE-9124A3162E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453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8203429-331A-4303-862E-A0F34FE965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95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5D77B86-169F-4EF4-AFEE-6F7741156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95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D7C1C29-BEEF-42B7-8414-54AD14A9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6885B5E-87C8-410C-8C55-3ECFB6E3A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1A57624-3861-4098-B29E-1491F53D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63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43CAB44-2B21-41A8-A0AE-6184F61C4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D8B5B84-6298-417B-9234-B92447794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DE08484-3C22-4EAA-A1ED-35FC4E2F4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B1CD09C-9B92-46EE-B2D9-5A9B3732E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526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7EBCB3DB-3A61-43A7-9CE0-0F96CDFD7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773C1F3-3C1C-42EF-AEA8-6D5552561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43EEB51-9E33-4F56-A7E7-36948E68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37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36E3D5-DCB4-4751-A58E-AEF488B03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8BD98B-CFB7-41DF-8BFA-C95DA46F4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2FD6FFC-CBAE-4829-A867-952CC8299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35BAEBD-3301-40E2-9853-8B9E0CEAB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5C2D219-3141-4A0D-8FE1-E7FA8C074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8E27AE5-1866-4B61-AC91-596B92F9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824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FE8EB5-C8DA-4203-BD0B-1B6D8E658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A138189-75E2-41DD-A976-1C71D868B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665C3FF-D088-49D1-B328-CEDB63307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81CDE82-3115-4777-BA7D-51560A939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2216D72-55E6-4339-9873-23F28590D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E54F88E-368E-4ED3-9ABF-F85D14993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054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11FBF4-6FB8-4D08-BC98-C61061681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91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morning" dir="t"/>
            </a:scene3d>
            <a:sp3d extrusionH="57150" contourW="12700" prstMaterial="dkEdge">
              <a:bevelT h="25400" prst="softRound"/>
              <a:contourClr>
                <a:srgbClr val="58572B"/>
              </a:contourClr>
            </a:sp3d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A2CF66D-E0E3-4D5F-9AA0-E40676701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7291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D8A9643-41C1-4131-8CF8-59C591680B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316C7-1E2B-4768-92AA-FB75955D42F9}" type="datetimeFigureOut">
              <a:rPr lang="ru-RU" smtClean="0"/>
              <a:pPr/>
              <a:t>11.10.2023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3320D65-9A86-4924-929F-E343E97E4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CD048B-A4D3-4047-A92D-7A706469E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6607C-460E-41DB-BF50-FDCC90CAF4A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481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37000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BF1494-5306-41C2-94EA-FC842728FE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Порядок проведения ГИА-9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4FFE65F-F956-481E-90DD-A236268359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Совещание учителей </a:t>
            </a:r>
          </a:p>
          <a:p>
            <a:pPr algn="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МКОУ ООШ №34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66174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Расписание ОГЭ </a:t>
            </a:r>
            <a:r>
              <a:rPr lang="ru-RU" dirty="0" smtClean="0"/>
              <a:t>2024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ГИА-9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2024 году будет проходить в три этапа: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досрочная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сдача состоится в период 21.04.24 – 16.05.24;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основная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сессия пройдет 24.05.24 – 01.07.24;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пересдачи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будут назначены на 04.09.24 – 15.09.24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BF5CBC-979E-4E4E-9D65-FB6D16FB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нововведения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2024 </a:t>
            </a:r>
            <a:r>
              <a:rPr lang="ru-RU" dirty="0" smtClean="0"/>
              <a:t>года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F9070C7-663B-4FF0-9859-032C7E431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мае 2023 года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издало указ 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232/551, регламентирующий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формат проведения ГИА-9 в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период с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01.09.23 до 01.09.29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Введение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онлайнового формата итогового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собеседования.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Смещение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даты пересдачи февральского собеседования с первой недели мая на 3-й понедельник апреля.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изменить список предметов, если выпускнику придется пересдавать ОГЭ в следующем году.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обработку результатов итогового собеседования с 2024 года будет отводиться всего 5 суток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794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Изменения в КИМ 2024 </a:t>
            </a:r>
            <a:r>
              <a:rPr lang="ru-RU" dirty="0" smtClean="0"/>
              <a:t>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будет изменений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КИМах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по математике, информатике, обществознанию, истории, физике, химии, биологии, географии, а также всем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иностранным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языкам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Более детально стоит изучить обновленные материалы для проведения итогового собеседования, а также ОГЭ 2024 года по русскому языку и литературе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</a:t>
            </a:r>
            <a:r>
              <a:rPr lang="ru-RU" dirty="0" smtClean="0"/>
              <a:t>собеседование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Сроки: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Вторая среда февраля 2024 года (14.02.2024);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Резерв – вторая рабочая среда марта (13.03.24), третий понедельник апреля (15.04.2024)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Продолжительность: 15 мин – для каждого участника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Итоговое собеседование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61872" y="1728547"/>
            <a:ext cx="10662489" cy="490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Русский </a:t>
            </a:r>
            <a:r>
              <a:rPr lang="ru-RU" dirty="0" smtClean="0"/>
              <a:t>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8992" y="1545336"/>
            <a:ext cx="10149840" cy="21031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ОГЭ по русскому языку в 2024 году предусмотрены такие нововведения: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общее количество заданий;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добавлены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 вопроса в 3-й части (с кратким ответом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корректировка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критериев оценивания заданий с развернутыми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14083" y="3877055"/>
            <a:ext cx="9375837" cy="2841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57920" y="1825625"/>
            <a:ext cx="4338208" cy="435133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ОГЭ по литературе 2024 года будут такие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изменения: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усовершенствована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оценивания 1, 2, 3 и 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максимальный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первичный балл уменьшен до 37 ПБ (ранее было 42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ПБ)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60720" y="1842234"/>
            <a:ext cx="6012180" cy="468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Обязательные </a:t>
            </a:r>
            <a:r>
              <a:rPr lang="ru-RU" dirty="0" smtClean="0"/>
              <a:t>дисциплины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280159" y="1508761"/>
            <a:ext cx="9893809" cy="914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году обязательные предметы для сдачи в рамках ОГЭ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остаются русский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 и математика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0734" y="4188333"/>
            <a:ext cx="9744288" cy="180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6750" y="2420527"/>
            <a:ext cx="9777489" cy="155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Дисциплины по </a:t>
            </a:r>
            <a:r>
              <a:rPr lang="ru-RU" dirty="0" smtClean="0"/>
              <a:t>выбору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115568" y="1719350"/>
            <a:ext cx="10784276" cy="4461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адел 3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резентация2" id="{3AEF2C47-4931-4CF3-B00C-5F8889C06354}" vid="{9E5E1E52-2D34-40A5-BFA3-4C28555A28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адел 3</Template>
  <TotalTime>35</TotalTime>
  <Words>305</Words>
  <Application>Microsoft Office PowerPoint</Application>
  <PresentationFormat>Произвольный</PresentationFormat>
  <Paragraphs>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адел 3</vt:lpstr>
      <vt:lpstr>Порядок проведения ГИА-9</vt:lpstr>
      <vt:lpstr>Основные нововведения  2024 года</vt:lpstr>
      <vt:lpstr>Изменения в КИМ 2024 года</vt:lpstr>
      <vt:lpstr>Итоговое собеседование</vt:lpstr>
      <vt:lpstr>Итоговое собеседование</vt:lpstr>
      <vt:lpstr>Русский язык</vt:lpstr>
      <vt:lpstr>Литература</vt:lpstr>
      <vt:lpstr>Обязательные дисциплины</vt:lpstr>
      <vt:lpstr>Дисциплины по выбору</vt:lpstr>
      <vt:lpstr>Расписание ОГЭ 2024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Деловой </dc:title>
  <dc:creator>Эрика</dc:creator>
  <cp:lastModifiedBy>Администратор</cp:lastModifiedBy>
  <cp:revision>4</cp:revision>
  <dcterms:created xsi:type="dcterms:W3CDTF">2021-09-08T00:42:33Z</dcterms:created>
  <dcterms:modified xsi:type="dcterms:W3CDTF">2023-10-10T22:06:45Z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105464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S9.1.0</vt:lpwstr>
  </property>
</Properties>
</file>